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6"/>
  </p:notesMasterIdLst>
  <p:sldIdLst>
    <p:sldId id="256" r:id="rId5"/>
    <p:sldId id="257" r:id="rId6"/>
    <p:sldId id="264" r:id="rId7"/>
    <p:sldId id="265" r:id="rId8"/>
    <p:sldId id="266" r:id="rId9"/>
    <p:sldId id="267" r:id="rId10"/>
    <p:sldId id="272" r:id="rId11"/>
    <p:sldId id="269" r:id="rId12"/>
    <p:sldId id="270" r:id="rId13"/>
    <p:sldId id="271" r:id="rId14"/>
    <p:sldId id="273" r:id="rId15"/>
    <p:sldId id="274" r:id="rId16"/>
    <p:sldId id="275" r:id="rId17"/>
    <p:sldId id="276" r:id="rId18"/>
    <p:sldId id="277" r:id="rId19"/>
    <p:sldId id="278" r:id="rId20"/>
    <p:sldId id="796" r:id="rId21"/>
    <p:sldId id="777" r:id="rId22"/>
    <p:sldId id="804" r:id="rId23"/>
    <p:sldId id="798" r:id="rId24"/>
    <p:sldId id="797" r:id="rId25"/>
    <p:sldId id="800" r:id="rId26"/>
    <p:sldId id="805" r:id="rId27"/>
    <p:sldId id="806" r:id="rId28"/>
    <p:sldId id="799" r:id="rId29"/>
    <p:sldId id="279" r:id="rId30"/>
    <p:sldId id="778" r:id="rId31"/>
    <p:sldId id="801" r:id="rId32"/>
    <p:sldId id="802" r:id="rId33"/>
    <p:sldId id="803" r:id="rId34"/>
    <p:sldId id="79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A41"/>
    <a:srgbClr val="EFDBB2"/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75A5F4-A3DB-244F-8D03-964ADC82290B}" v="2134" dt="2025-06-25T17:18:20.8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62" autoAdjust="0"/>
    <p:restoredTop sz="88857" autoAdjust="0"/>
  </p:normalViewPr>
  <p:slideViewPr>
    <p:cSldViewPr snapToGrid="0">
      <p:cViewPr varScale="1">
        <p:scale>
          <a:sx n="92" d="100"/>
          <a:sy n="92" d="100"/>
        </p:scale>
        <p:origin x="176" y="416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9775A5F4-A3DB-244F-8D03-964ADC82290B}"/>
    <pc:docChg chg="undo custSel addSld delSld modSld modMainMaster">
      <pc:chgData name="Aaron J Masino" userId="2136f450-c1a6-467a-901d-8891005589d6" providerId="ADAL" clId="{9775A5F4-A3DB-244F-8D03-964ADC82290B}" dt="2025-06-25T17:18:20.834" v="13759" actId="20577"/>
      <pc:docMkLst>
        <pc:docMk/>
      </pc:docMkLst>
      <pc:sldChg chg="addSp delSp modSp mod">
        <pc:chgData name="Aaron J Masino" userId="2136f450-c1a6-467a-901d-8891005589d6" providerId="ADAL" clId="{9775A5F4-A3DB-244F-8D03-964ADC82290B}" dt="2025-06-19T11:55:22.914" v="1052"/>
        <pc:sldMkLst>
          <pc:docMk/>
          <pc:sldMk cId="693114762" sldId="256"/>
        </pc:sldMkLst>
        <pc:spChg chg="mod">
          <ac:chgData name="Aaron J Masino" userId="2136f450-c1a6-467a-901d-8891005589d6" providerId="ADAL" clId="{9775A5F4-A3DB-244F-8D03-964ADC82290B}" dt="2025-06-19T11:53:03.597" v="1008" actId="20577"/>
          <ac:spMkLst>
            <pc:docMk/>
            <pc:sldMk cId="693114762" sldId="256"/>
            <ac:spMk id="2" creationId="{612C2531-E1C2-B53A-AEB1-5E6DC986CD31}"/>
          </ac:spMkLst>
        </pc:spChg>
        <pc:spChg chg="mod">
          <ac:chgData name="Aaron J Masino" userId="2136f450-c1a6-467a-901d-8891005589d6" providerId="ADAL" clId="{9775A5F4-A3DB-244F-8D03-964ADC82290B}" dt="2025-06-19T11:53:20.095" v="1047" actId="20577"/>
          <ac:spMkLst>
            <pc:docMk/>
            <pc:sldMk cId="693114762" sldId="256"/>
            <ac:spMk id="3" creationId="{8EC0473E-A4B1-C538-FFCB-F25260027DF3}"/>
          </ac:spMkLst>
        </pc:spChg>
        <pc:spChg chg="mod">
          <ac:chgData name="Aaron J Masino" userId="2136f450-c1a6-467a-901d-8891005589d6" providerId="ADAL" clId="{9775A5F4-A3DB-244F-8D03-964ADC82290B}" dt="2025-06-17T19:34:36.376" v="54" actId="20577"/>
          <ac:spMkLst>
            <pc:docMk/>
            <pc:sldMk cId="693114762" sldId="256"/>
            <ac:spMk id="4" creationId="{2EFBDD8D-7AE1-B0A3-8A18-699F1ACDEC5E}"/>
          </ac:spMkLst>
        </pc:spChg>
        <pc:picChg chg="add mod">
          <ac:chgData name="Aaron J Masino" userId="2136f450-c1a6-467a-901d-8891005589d6" providerId="ADAL" clId="{9775A5F4-A3DB-244F-8D03-964ADC82290B}" dt="2025-06-19T11:55:22.914" v="1052"/>
          <ac:picMkLst>
            <pc:docMk/>
            <pc:sldMk cId="693114762" sldId="256"/>
            <ac:picMk id="8" creationId="{6A57DCA1-C65D-857F-1864-B1AC044B1C20}"/>
          </ac:picMkLst>
        </pc:picChg>
      </pc:sldChg>
      <pc:sldChg chg="modSp mod">
        <pc:chgData name="Aaron J Masino" userId="2136f450-c1a6-467a-901d-8891005589d6" providerId="ADAL" clId="{9775A5F4-A3DB-244F-8D03-964ADC82290B}" dt="2025-06-21T16:04:46.224" v="8702" actId="20577"/>
        <pc:sldMkLst>
          <pc:docMk/>
          <pc:sldMk cId="756590563" sldId="257"/>
        </pc:sldMkLst>
        <pc:spChg chg="mod">
          <ac:chgData name="Aaron J Masino" userId="2136f450-c1a6-467a-901d-8891005589d6" providerId="ADAL" clId="{9775A5F4-A3DB-244F-8D03-964ADC82290B}" dt="2025-06-19T11:56:13.358" v="1060" actId="20577"/>
          <ac:spMkLst>
            <pc:docMk/>
            <pc:sldMk cId="756590563" sldId="257"/>
            <ac:spMk id="2" creationId="{34B3E212-40CD-42B4-ED8A-694668EA2863}"/>
          </ac:spMkLst>
        </pc:spChg>
        <pc:spChg chg="mod">
          <ac:chgData name="Aaron J Masino" userId="2136f450-c1a6-467a-901d-8891005589d6" providerId="ADAL" clId="{9775A5F4-A3DB-244F-8D03-964ADC82290B}" dt="2025-06-21T16:04:46.224" v="8702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Sp modSp del mod modClrScheme chgLayout">
        <pc:chgData name="Aaron J Masino" userId="2136f450-c1a6-467a-901d-8891005589d6" providerId="ADAL" clId="{9775A5F4-A3DB-244F-8D03-964ADC82290B}" dt="2025-06-19T12:41:48.836" v="2191" actId="2696"/>
        <pc:sldMkLst>
          <pc:docMk/>
          <pc:sldMk cId="596582550" sldId="258"/>
        </pc:sldMkLst>
      </pc:sldChg>
      <pc:sldChg chg="addSp delSp modSp add del mod">
        <pc:chgData name="Aaron J Masino" userId="2136f450-c1a6-467a-901d-8891005589d6" providerId="ADAL" clId="{9775A5F4-A3DB-244F-8D03-964ADC82290B}" dt="2025-06-19T12:41:50.144" v="2192" actId="2696"/>
        <pc:sldMkLst>
          <pc:docMk/>
          <pc:sldMk cId="734540954" sldId="259"/>
        </pc:sldMkLst>
      </pc:sldChg>
      <pc:sldChg chg="addSp delSp modSp add del mod">
        <pc:chgData name="Aaron J Masino" userId="2136f450-c1a6-467a-901d-8891005589d6" providerId="ADAL" clId="{9775A5F4-A3DB-244F-8D03-964ADC82290B}" dt="2025-06-19T17:52:44.061" v="5838" actId="2696"/>
        <pc:sldMkLst>
          <pc:docMk/>
          <pc:sldMk cId="4037539259" sldId="260"/>
        </pc:sldMkLst>
      </pc:sldChg>
      <pc:sldChg chg="addSp delSp modSp add del mod">
        <pc:chgData name="Aaron J Masino" userId="2136f450-c1a6-467a-901d-8891005589d6" providerId="ADAL" clId="{9775A5F4-A3DB-244F-8D03-964ADC82290B}" dt="2025-06-19T17:52:41.303" v="5837" actId="2696"/>
        <pc:sldMkLst>
          <pc:docMk/>
          <pc:sldMk cId="1203047199" sldId="261"/>
        </pc:sldMkLst>
      </pc:sldChg>
      <pc:sldChg chg="addSp delSp modSp add del mod">
        <pc:chgData name="Aaron J Masino" userId="2136f450-c1a6-467a-901d-8891005589d6" providerId="ADAL" clId="{9775A5F4-A3DB-244F-8D03-964ADC82290B}" dt="2025-06-19T17:52:47.825" v="5839" actId="2696"/>
        <pc:sldMkLst>
          <pc:docMk/>
          <pc:sldMk cId="3803152035" sldId="262"/>
        </pc:sldMkLst>
      </pc:sldChg>
      <pc:sldChg chg="addSp delSp modSp add del mod">
        <pc:chgData name="Aaron J Masino" userId="2136f450-c1a6-467a-901d-8891005589d6" providerId="ADAL" clId="{9775A5F4-A3DB-244F-8D03-964ADC82290B}" dt="2025-06-19T17:53:13.167" v="5843" actId="2696"/>
        <pc:sldMkLst>
          <pc:docMk/>
          <pc:sldMk cId="472690577" sldId="263"/>
        </pc:sldMkLst>
      </pc:sldChg>
      <pc:sldChg chg="modSp new mod">
        <pc:chgData name="Aaron J Masino" userId="2136f450-c1a6-467a-901d-8891005589d6" providerId="ADAL" clId="{9775A5F4-A3DB-244F-8D03-964ADC82290B}" dt="2025-06-19T12:04:42.817" v="1339" actId="20577"/>
        <pc:sldMkLst>
          <pc:docMk/>
          <pc:sldMk cId="998696919" sldId="264"/>
        </pc:sldMkLst>
        <pc:spChg chg="mod">
          <ac:chgData name="Aaron J Masino" userId="2136f450-c1a6-467a-901d-8891005589d6" providerId="ADAL" clId="{9775A5F4-A3DB-244F-8D03-964ADC82290B}" dt="2025-06-19T12:04:42.817" v="1339" actId="20577"/>
          <ac:spMkLst>
            <pc:docMk/>
            <pc:sldMk cId="998696919" sldId="264"/>
            <ac:spMk id="2" creationId="{3C474229-56F4-B9DA-AEB8-A0E282EC4CDB}"/>
          </ac:spMkLst>
        </pc:spChg>
      </pc:sldChg>
      <pc:sldChg chg="new del">
        <pc:chgData name="Aaron J Masino" userId="2136f450-c1a6-467a-901d-8891005589d6" providerId="ADAL" clId="{9775A5F4-A3DB-244F-8D03-964ADC82290B}" dt="2025-06-19T12:04:29.473" v="1322" actId="2696"/>
        <pc:sldMkLst>
          <pc:docMk/>
          <pc:sldMk cId="1868998450" sldId="264"/>
        </pc:sldMkLst>
      </pc:sldChg>
      <pc:sldChg chg="modSp new mod">
        <pc:chgData name="Aaron J Masino" userId="2136f450-c1a6-467a-901d-8891005589d6" providerId="ADAL" clId="{9775A5F4-A3DB-244F-8D03-964ADC82290B}" dt="2025-06-19T12:04:59.417" v="1362" actId="20577"/>
        <pc:sldMkLst>
          <pc:docMk/>
          <pc:sldMk cId="789173673" sldId="265"/>
        </pc:sldMkLst>
        <pc:spChg chg="mod">
          <ac:chgData name="Aaron J Masino" userId="2136f450-c1a6-467a-901d-8891005589d6" providerId="ADAL" clId="{9775A5F4-A3DB-244F-8D03-964ADC82290B}" dt="2025-06-19T12:04:59.417" v="1362" actId="20577"/>
          <ac:spMkLst>
            <pc:docMk/>
            <pc:sldMk cId="789173673" sldId="265"/>
            <ac:spMk id="2" creationId="{D49A4B42-22E2-110E-0798-B7B980D24149}"/>
          </ac:spMkLst>
        </pc:spChg>
      </pc:sldChg>
      <pc:sldChg chg="modSp new mod">
        <pc:chgData name="Aaron J Masino" userId="2136f450-c1a6-467a-901d-8891005589d6" providerId="ADAL" clId="{9775A5F4-A3DB-244F-8D03-964ADC82290B}" dt="2025-06-19T12:28:02.137" v="1874" actId="20577"/>
        <pc:sldMkLst>
          <pc:docMk/>
          <pc:sldMk cId="3602909681" sldId="266"/>
        </pc:sldMkLst>
        <pc:spChg chg="mod">
          <ac:chgData name="Aaron J Masino" userId="2136f450-c1a6-467a-901d-8891005589d6" providerId="ADAL" clId="{9775A5F4-A3DB-244F-8D03-964ADC82290B}" dt="2025-06-19T12:06:06.424" v="1420" actId="20577"/>
          <ac:spMkLst>
            <pc:docMk/>
            <pc:sldMk cId="3602909681" sldId="266"/>
            <ac:spMk id="2" creationId="{A657ED53-2DA3-F556-59A0-801F9BFC5E33}"/>
          </ac:spMkLst>
        </pc:spChg>
        <pc:spChg chg="mod">
          <ac:chgData name="Aaron J Masino" userId="2136f450-c1a6-467a-901d-8891005589d6" providerId="ADAL" clId="{9775A5F4-A3DB-244F-8D03-964ADC82290B}" dt="2025-06-19T12:28:02.137" v="1874" actId="20577"/>
          <ac:spMkLst>
            <pc:docMk/>
            <pc:sldMk cId="3602909681" sldId="266"/>
            <ac:spMk id="3" creationId="{D2DAC385-06DD-D1FD-795A-65D2700EC7B0}"/>
          </ac:spMkLst>
        </pc:spChg>
      </pc:sldChg>
      <pc:sldChg chg="addSp delSp modSp new mod modNotesTx">
        <pc:chgData name="Aaron J Masino" userId="2136f450-c1a6-467a-901d-8891005589d6" providerId="ADAL" clId="{9775A5F4-A3DB-244F-8D03-964ADC82290B}" dt="2025-06-19T16:21:37.008" v="5048" actId="1076"/>
        <pc:sldMkLst>
          <pc:docMk/>
          <pc:sldMk cId="4211539363" sldId="267"/>
        </pc:sldMkLst>
        <pc:spChg chg="add mod">
          <ac:chgData name="Aaron J Masino" userId="2136f450-c1a6-467a-901d-8891005589d6" providerId="ADAL" clId="{9775A5F4-A3DB-244F-8D03-964ADC82290B}" dt="2025-06-19T12:28:37.166" v="1893" actId="20577"/>
          <ac:spMkLst>
            <pc:docMk/>
            <pc:sldMk cId="4211539363" sldId="267"/>
            <ac:spMk id="2" creationId="{A94EC8AC-63FF-CFD5-D92A-F29C496CC1AD}"/>
          </ac:spMkLst>
        </pc:spChg>
        <pc:spChg chg="add mod">
          <ac:chgData name="Aaron J Masino" userId="2136f450-c1a6-467a-901d-8891005589d6" providerId="ADAL" clId="{9775A5F4-A3DB-244F-8D03-964ADC82290B}" dt="2025-06-19T14:28:49.286" v="3267" actId="20577"/>
          <ac:spMkLst>
            <pc:docMk/>
            <pc:sldMk cId="4211539363" sldId="267"/>
            <ac:spMk id="4" creationId="{07B8B97F-2B45-403F-084F-AFBEFA85DCEF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6" creationId="{0A8C92D8-BD02-370C-D403-ADF3764D3C17}"/>
          </ac:spMkLst>
        </pc:spChg>
        <pc:spChg chg="add mod">
          <ac:chgData name="Aaron J Masino" userId="2136f450-c1a6-467a-901d-8891005589d6" providerId="ADAL" clId="{9775A5F4-A3DB-244F-8D03-964ADC82290B}" dt="2025-06-19T12:52:20.628" v="2265" actId="1076"/>
          <ac:spMkLst>
            <pc:docMk/>
            <pc:sldMk cId="4211539363" sldId="267"/>
            <ac:spMk id="7" creationId="{DA1FCFDF-76EA-414C-7656-27BE885E9492}"/>
          </ac:spMkLst>
        </pc:spChg>
        <pc:spChg chg="add mod">
          <ac:chgData name="Aaron J Masino" userId="2136f450-c1a6-467a-901d-8891005589d6" providerId="ADAL" clId="{9775A5F4-A3DB-244F-8D03-964ADC82290B}" dt="2025-06-19T14:28:22.038" v="3222" actId="20577"/>
          <ac:spMkLst>
            <pc:docMk/>
            <pc:sldMk cId="4211539363" sldId="267"/>
            <ac:spMk id="8" creationId="{E837B645-1239-094C-9AFD-02C376DF0477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9" creationId="{C25507BE-2261-A319-0D14-665FC7D0616C}"/>
          </ac:spMkLst>
        </pc:spChg>
        <pc:spChg chg="add mod">
          <ac:chgData name="Aaron J Masino" userId="2136f450-c1a6-467a-901d-8891005589d6" providerId="ADAL" clId="{9775A5F4-A3DB-244F-8D03-964ADC82290B}" dt="2025-06-19T12:54:17.635" v="2319" actId="1035"/>
          <ac:spMkLst>
            <pc:docMk/>
            <pc:sldMk cId="4211539363" sldId="267"/>
            <ac:spMk id="10" creationId="{E14EA379-4B0A-13C5-A573-9D0489AC5229}"/>
          </ac:spMkLst>
        </pc:spChg>
        <pc:spChg chg="add mod">
          <ac:chgData name="Aaron J Masino" userId="2136f450-c1a6-467a-901d-8891005589d6" providerId="ADAL" clId="{9775A5F4-A3DB-244F-8D03-964ADC82290B}" dt="2025-06-19T14:29:19.490" v="3292" actId="14100"/>
          <ac:spMkLst>
            <pc:docMk/>
            <pc:sldMk cId="4211539363" sldId="267"/>
            <ac:spMk id="11" creationId="{A12B4266-0CCD-118D-34B6-19D26742E212}"/>
          </ac:spMkLst>
        </pc:spChg>
        <pc:spChg chg="add mod">
          <ac:chgData name="Aaron J Masino" userId="2136f450-c1a6-467a-901d-8891005589d6" providerId="ADAL" clId="{9775A5F4-A3DB-244F-8D03-964ADC82290B}" dt="2025-06-19T12:55:09.216" v="2348" actId="1076"/>
          <ac:spMkLst>
            <pc:docMk/>
            <pc:sldMk cId="4211539363" sldId="267"/>
            <ac:spMk id="12" creationId="{17300060-3BEC-25E7-7645-4B36783ED916}"/>
          </ac:spMkLst>
        </pc:spChg>
        <pc:spChg chg="add mod">
          <ac:chgData name="Aaron J Masino" userId="2136f450-c1a6-467a-901d-8891005589d6" providerId="ADAL" clId="{9775A5F4-A3DB-244F-8D03-964ADC82290B}" dt="2025-06-19T14:11:11.174" v="2527" actId="20577"/>
          <ac:spMkLst>
            <pc:docMk/>
            <pc:sldMk cId="4211539363" sldId="267"/>
            <ac:spMk id="13" creationId="{7740FAED-0FF1-EB6E-9DEB-F53007F76506}"/>
          </ac:spMkLst>
        </pc:spChg>
        <pc:spChg chg="add mod">
          <ac:chgData name="Aaron J Masino" userId="2136f450-c1a6-467a-901d-8891005589d6" providerId="ADAL" clId="{9775A5F4-A3DB-244F-8D03-964ADC82290B}" dt="2025-06-19T16:20:56.026" v="5046" actId="1076"/>
          <ac:spMkLst>
            <pc:docMk/>
            <pc:sldMk cId="4211539363" sldId="267"/>
            <ac:spMk id="14" creationId="{E33223E0-5656-950E-B109-7FA228E586DD}"/>
          </ac:spMkLst>
        </pc:spChg>
        <pc:spChg chg="add mod">
          <ac:chgData name="Aaron J Masino" userId="2136f450-c1a6-467a-901d-8891005589d6" providerId="ADAL" clId="{9775A5F4-A3DB-244F-8D03-964ADC82290B}" dt="2025-06-19T14:28:31.073" v="3240" actId="20577"/>
          <ac:spMkLst>
            <pc:docMk/>
            <pc:sldMk cId="4211539363" sldId="267"/>
            <ac:spMk id="15" creationId="{C86B52B0-B2FC-FD44-B0D1-987E83CCC78F}"/>
          </ac:spMkLst>
        </pc:spChg>
        <pc:spChg chg="add mod">
          <ac:chgData name="Aaron J Masino" userId="2136f450-c1a6-467a-901d-8891005589d6" providerId="ADAL" clId="{9775A5F4-A3DB-244F-8D03-964ADC82290B}" dt="2025-06-19T16:21:37.008" v="5048" actId="1076"/>
          <ac:spMkLst>
            <pc:docMk/>
            <pc:sldMk cId="4211539363" sldId="267"/>
            <ac:spMk id="16" creationId="{930AEF61-15FB-48F7-360C-8B002B0E38D8}"/>
          </ac:spMkLst>
        </pc:spChg>
        <pc:picChg chg="add mod">
          <ac:chgData name="Aaron J Masino" userId="2136f450-c1a6-467a-901d-8891005589d6" providerId="ADAL" clId="{9775A5F4-A3DB-244F-8D03-964ADC82290B}" dt="2025-06-19T12:54:01.208" v="2304" actId="1035"/>
          <ac:picMkLst>
            <pc:docMk/>
            <pc:sldMk cId="4211539363" sldId="267"/>
            <ac:picMk id="3" creationId="{B9EE99E2-84AA-3309-C831-0F5713D83DF7}"/>
          </ac:picMkLst>
        </pc:picChg>
        <pc:picChg chg="add mod">
          <ac:chgData name="Aaron J Masino" userId="2136f450-c1a6-467a-901d-8891005589d6" providerId="ADAL" clId="{9775A5F4-A3DB-244F-8D03-964ADC82290B}" dt="2025-06-19T12:54:01.208" v="2304" actId="1035"/>
          <ac:picMkLst>
            <pc:docMk/>
            <pc:sldMk cId="4211539363" sldId="267"/>
            <ac:picMk id="5" creationId="{617395DB-B325-A182-B242-948706501277}"/>
          </ac:picMkLst>
        </pc:picChg>
        <pc:picChg chg="add mod">
          <ac:chgData name="Aaron J Masino" userId="2136f450-c1a6-467a-901d-8891005589d6" providerId="ADAL" clId="{9775A5F4-A3DB-244F-8D03-964ADC82290B}" dt="2025-06-19T14:00:10.406" v="2442" actId="962"/>
          <ac:picMkLst>
            <pc:docMk/>
            <pc:sldMk cId="4211539363" sldId="267"/>
            <ac:picMk id="1028" creationId="{2B6A4278-72A0-A590-B75F-36FADC5105F8}"/>
          </ac:picMkLst>
        </pc:picChg>
        <pc:picChg chg="add mod">
          <ac:chgData name="Aaron J Masino" userId="2136f450-c1a6-467a-901d-8891005589d6" providerId="ADAL" clId="{9775A5F4-A3DB-244F-8D03-964ADC82290B}" dt="2025-06-19T14:00:25.295" v="2506" actId="962"/>
          <ac:picMkLst>
            <pc:docMk/>
            <pc:sldMk cId="4211539363" sldId="267"/>
            <ac:picMk id="1032" creationId="{01DBBE34-3BE4-06E4-AACB-3C110C8472B0}"/>
          </ac:picMkLst>
        </pc:picChg>
        <pc:picChg chg="add mod">
          <ac:chgData name="Aaron J Masino" userId="2136f450-c1a6-467a-901d-8891005589d6" providerId="ADAL" clId="{9775A5F4-A3DB-244F-8D03-964ADC82290B}" dt="2025-06-19T14:12:57.421" v="2895" actId="962"/>
          <ac:picMkLst>
            <pc:docMk/>
            <pc:sldMk cId="4211539363" sldId="267"/>
            <ac:picMk id="1034" creationId="{4D598D1D-DBCE-AA50-3288-E4D0AAF39F76}"/>
          </ac:picMkLst>
        </pc:picChg>
        <pc:picChg chg="add mod">
          <ac:chgData name="Aaron J Masino" userId="2136f450-c1a6-467a-901d-8891005589d6" providerId="ADAL" clId="{9775A5F4-A3DB-244F-8D03-964ADC82290B}" dt="2025-06-19T14:20:33.086" v="2993" actId="962"/>
          <ac:picMkLst>
            <pc:docMk/>
            <pc:sldMk cId="4211539363" sldId="267"/>
            <ac:picMk id="1036" creationId="{4A3CF39E-778F-51A6-3FEA-C140FAD4F68B}"/>
          </ac:picMkLst>
        </pc:picChg>
      </pc:sldChg>
      <pc:sldChg chg="addSp modSp add del mod">
        <pc:chgData name="Aaron J Masino" userId="2136f450-c1a6-467a-901d-8891005589d6" providerId="ADAL" clId="{9775A5F4-A3DB-244F-8D03-964ADC82290B}" dt="2025-06-19T16:26:06.140" v="5049" actId="2696"/>
        <pc:sldMkLst>
          <pc:docMk/>
          <pc:sldMk cId="1028550156" sldId="268"/>
        </pc:sldMkLst>
      </pc:sldChg>
      <pc:sldChg chg="addSp modSp add mod modNotesTx">
        <pc:chgData name="Aaron J Masino" userId="2136f450-c1a6-467a-901d-8891005589d6" providerId="ADAL" clId="{9775A5F4-A3DB-244F-8D03-964ADC82290B}" dt="2025-06-19T17:48:18.037" v="5669" actId="20577"/>
        <pc:sldMkLst>
          <pc:docMk/>
          <pc:sldMk cId="2604604119" sldId="269"/>
        </pc:sldMkLst>
        <pc:spChg chg="mod">
          <ac:chgData name="Aaron J Masino" userId="2136f450-c1a6-467a-901d-8891005589d6" providerId="ADAL" clId="{9775A5F4-A3DB-244F-8D03-964ADC82290B}" dt="2025-06-19T12:30:06.005" v="1916" actId="20577"/>
          <ac:spMkLst>
            <pc:docMk/>
            <pc:sldMk cId="2604604119" sldId="269"/>
            <ac:spMk id="2" creationId="{1B2EE1AC-12B6-C4EE-8A43-BE87005068D3}"/>
          </ac:spMkLst>
        </pc:spChg>
        <pc:spChg chg="add mod">
          <ac:chgData name="Aaron J Masino" userId="2136f450-c1a6-467a-901d-8891005589d6" providerId="ADAL" clId="{9775A5F4-A3DB-244F-8D03-964ADC82290B}" dt="2025-06-19T17:46:27.434" v="5595"/>
          <ac:spMkLst>
            <pc:docMk/>
            <pc:sldMk cId="2604604119" sldId="269"/>
            <ac:spMk id="6" creationId="{A2E15432-97EC-C69D-70F0-63D428086AB4}"/>
          </ac:spMkLst>
        </pc:spChg>
        <pc:spChg chg="add mod">
          <ac:chgData name="Aaron J Masino" userId="2136f450-c1a6-467a-901d-8891005589d6" providerId="ADAL" clId="{9775A5F4-A3DB-244F-8D03-964ADC82290B}" dt="2025-06-19T17:47:40.924" v="5626" actId="20577"/>
          <ac:spMkLst>
            <pc:docMk/>
            <pc:sldMk cId="2604604119" sldId="269"/>
            <ac:spMk id="7" creationId="{0A44DDAC-26E7-0114-D1E4-D76BD2AC416D}"/>
          </ac:spMkLst>
        </pc:spChg>
        <pc:spChg chg="add mod">
          <ac:chgData name="Aaron J Masino" userId="2136f450-c1a6-467a-901d-8891005589d6" providerId="ADAL" clId="{9775A5F4-A3DB-244F-8D03-964ADC82290B}" dt="2025-06-19T17:47:35.938" v="5625" actId="1076"/>
          <ac:spMkLst>
            <pc:docMk/>
            <pc:sldMk cId="2604604119" sldId="269"/>
            <ac:spMk id="8" creationId="{01CE3EDD-B385-7646-24F4-7BD2DB6CE397}"/>
          </ac:spMkLst>
        </pc:spChg>
        <pc:picChg chg="add mod">
          <ac:chgData name="Aaron J Masino" userId="2136f450-c1a6-467a-901d-8891005589d6" providerId="ADAL" clId="{9775A5F4-A3DB-244F-8D03-964ADC82290B}" dt="2025-06-19T17:48:01.520" v="5630" actId="962"/>
          <ac:picMkLst>
            <pc:docMk/>
            <pc:sldMk cId="2604604119" sldId="269"/>
            <ac:picMk id="3" creationId="{8370230B-14E7-494D-873B-F2294C76FB45}"/>
          </ac:picMkLst>
        </pc:picChg>
        <pc:picChg chg="add mod">
          <ac:chgData name="Aaron J Masino" userId="2136f450-c1a6-467a-901d-8891005589d6" providerId="ADAL" clId="{9775A5F4-A3DB-244F-8D03-964ADC82290B}" dt="2025-06-19T17:47:00.791" v="5620" actId="1076"/>
          <ac:picMkLst>
            <pc:docMk/>
            <pc:sldMk cId="2604604119" sldId="269"/>
            <ac:picMk id="5" creationId="{F583AAA0-E964-9489-BB4F-A9B02E3055C5}"/>
          </ac:picMkLst>
        </pc:picChg>
        <pc:picChg chg="add mod">
          <ac:chgData name="Aaron J Masino" userId="2136f450-c1a6-467a-901d-8891005589d6" providerId="ADAL" clId="{9775A5F4-A3DB-244F-8D03-964ADC82290B}" dt="2025-06-19T17:47:16.634" v="5623" actId="1076"/>
          <ac:picMkLst>
            <pc:docMk/>
            <pc:sldMk cId="2604604119" sldId="269"/>
            <ac:picMk id="5122" creationId="{E821AF0A-4FFF-6BE2-3914-2391114CECFE}"/>
          </ac:picMkLst>
        </pc:picChg>
      </pc:sldChg>
      <pc:sldChg chg="addSp modSp add mod modNotesTx">
        <pc:chgData name="Aaron J Masino" userId="2136f450-c1a6-467a-901d-8891005589d6" providerId="ADAL" clId="{9775A5F4-A3DB-244F-8D03-964ADC82290B}" dt="2025-06-19T18:15:30.917" v="6020" actId="1076"/>
        <pc:sldMkLst>
          <pc:docMk/>
          <pc:sldMk cId="3540681777" sldId="270"/>
        </pc:sldMkLst>
        <pc:spChg chg="mod">
          <ac:chgData name="Aaron J Masino" userId="2136f450-c1a6-467a-901d-8891005589d6" providerId="ADAL" clId="{9775A5F4-A3DB-244F-8D03-964ADC82290B}" dt="2025-06-19T12:30:17.961" v="1929" actId="20577"/>
          <ac:spMkLst>
            <pc:docMk/>
            <pc:sldMk cId="3540681777" sldId="270"/>
            <ac:spMk id="2" creationId="{A826A91A-6658-EDA1-1ED0-BCC01E3933F9}"/>
          </ac:spMkLst>
        </pc:spChg>
        <pc:spChg chg="add mod">
          <ac:chgData name="Aaron J Masino" userId="2136f450-c1a6-467a-901d-8891005589d6" providerId="ADAL" clId="{9775A5F4-A3DB-244F-8D03-964ADC82290B}" dt="2025-06-19T17:51:48.543" v="5803" actId="20577"/>
          <ac:spMkLst>
            <pc:docMk/>
            <pc:sldMk cId="3540681777" sldId="270"/>
            <ac:spMk id="7" creationId="{929DAF13-B4D1-FACC-4317-789A3F285C14}"/>
          </ac:spMkLst>
        </pc:spChg>
        <pc:spChg chg="add mod">
          <ac:chgData name="Aaron J Masino" userId="2136f450-c1a6-467a-901d-8891005589d6" providerId="ADAL" clId="{9775A5F4-A3DB-244F-8D03-964ADC82290B}" dt="2025-06-19T17:51:59.405" v="5827" actId="20577"/>
          <ac:spMkLst>
            <pc:docMk/>
            <pc:sldMk cId="3540681777" sldId="270"/>
            <ac:spMk id="8" creationId="{3EFC6240-7AA2-50C6-79BA-0E541F6E3564}"/>
          </ac:spMkLst>
        </pc:spChg>
        <pc:spChg chg="add mod">
          <ac:chgData name="Aaron J Masino" userId="2136f450-c1a6-467a-901d-8891005589d6" providerId="ADAL" clId="{9775A5F4-A3DB-244F-8D03-964ADC82290B}" dt="2025-06-19T17:52:11.632" v="5834" actId="20577"/>
          <ac:spMkLst>
            <pc:docMk/>
            <pc:sldMk cId="3540681777" sldId="270"/>
            <ac:spMk id="9" creationId="{8D95DED1-E06B-6CF0-05E9-271AF5028B0A}"/>
          </ac:spMkLst>
        </pc:spChg>
        <pc:spChg chg="add mod">
          <ac:chgData name="Aaron J Masino" userId="2136f450-c1a6-467a-901d-8891005589d6" providerId="ADAL" clId="{9775A5F4-A3DB-244F-8D03-964ADC82290B}" dt="2025-06-19T18:15:19.713" v="6016" actId="1076"/>
          <ac:spMkLst>
            <pc:docMk/>
            <pc:sldMk cId="3540681777" sldId="270"/>
            <ac:spMk id="10" creationId="{0C7F03E2-2FCD-0179-7679-E0C6835B4949}"/>
          </ac:spMkLst>
        </pc:spChg>
        <pc:spChg chg="add mod">
          <ac:chgData name="Aaron J Masino" userId="2136f450-c1a6-467a-901d-8891005589d6" providerId="ADAL" clId="{9775A5F4-A3DB-244F-8D03-964ADC82290B}" dt="2025-06-19T18:15:25.754" v="6018" actId="1076"/>
          <ac:spMkLst>
            <pc:docMk/>
            <pc:sldMk cId="3540681777" sldId="270"/>
            <ac:spMk id="11" creationId="{3D31F73D-D02F-9893-4DE1-1187A4A21A52}"/>
          </ac:spMkLst>
        </pc:spChg>
        <pc:spChg chg="add mod">
          <ac:chgData name="Aaron J Masino" userId="2136f450-c1a6-467a-901d-8891005589d6" providerId="ADAL" clId="{9775A5F4-A3DB-244F-8D03-964ADC82290B}" dt="2025-06-19T18:15:30.917" v="6020" actId="1076"/>
          <ac:spMkLst>
            <pc:docMk/>
            <pc:sldMk cId="3540681777" sldId="270"/>
            <ac:spMk id="12" creationId="{C6FE6AC3-CD5C-ADB3-6D83-90D74A38289E}"/>
          </ac:spMkLst>
        </pc:spChg>
        <pc:picChg chg="add mod">
          <ac:chgData name="Aaron J Masino" userId="2136f450-c1a6-467a-901d-8891005589d6" providerId="ADAL" clId="{9775A5F4-A3DB-244F-8D03-964ADC82290B}" dt="2025-06-19T17:51:31.982" v="5778" actId="962"/>
          <ac:picMkLst>
            <pc:docMk/>
            <pc:sldMk cId="3540681777" sldId="270"/>
            <ac:picMk id="3" creationId="{13387D45-440A-F008-5B99-CADED2D16B61}"/>
          </ac:picMkLst>
        </pc:picChg>
        <pc:picChg chg="add mod">
          <ac:chgData name="Aaron J Masino" userId="2136f450-c1a6-467a-901d-8891005589d6" providerId="ADAL" clId="{9775A5F4-A3DB-244F-8D03-964ADC82290B}" dt="2025-06-19T17:52:36.661" v="5836" actId="962"/>
          <ac:picMkLst>
            <pc:docMk/>
            <pc:sldMk cId="3540681777" sldId="270"/>
            <ac:picMk id="4" creationId="{13AFC83B-3D2C-69BD-7123-336514E53F0D}"/>
          </ac:picMkLst>
        </pc:picChg>
        <pc:picChg chg="add mod">
          <ac:chgData name="Aaron J Masino" userId="2136f450-c1a6-467a-901d-8891005589d6" providerId="ADAL" clId="{9775A5F4-A3DB-244F-8D03-964ADC82290B}" dt="2025-06-19T17:49:15.918" v="5678" actId="1076"/>
          <ac:picMkLst>
            <pc:docMk/>
            <pc:sldMk cId="3540681777" sldId="270"/>
            <ac:picMk id="5" creationId="{C7B0587E-B1A8-5657-0D25-96A71435EF87}"/>
          </ac:picMkLst>
        </pc:picChg>
        <pc:picChg chg="add mod">
          <ac:chgData name="Aaron J Masino" userId="2136f450-c1a6-467a-901d-8891005589d6" providerId="ADAL" clId="{9775A5F4-A3DB-244F-8D03-964ADC82290B}" dt="2025-06-19T17:52:56.883" v="5841" actId="962"/>
          <ac:picMkLst>
            <pc:docMk/>
            <pc:sldMk cId="3540681777" sldId="270"/>
            <ac:picMk id="6" creationId="{321EE390-D54B-FD2B-5A42-3E978268A27F}"/>
          </ac:picMkLst>
        </pc:picChg>
      </pc:sldChg>
      <pc:sldChg chg="addSp delSp modSp add mod modNotesTx">
        <pc:chgData name="Aaron J Masino" userId="2136f450-c1a6-467a-901d-8891005589d6" providerId="ADAL" clId="{9775A5F4-A3DB-244F-8D03-964ADC82290B}" dt="2025-06-19T18:27:55.630" v="7206" actId="20577"/>
        <pc:sldMkLst>
          <pc:docMk/>
          <pc:sldMk cId="1912795413" sldId="271"/>
        </pc:sldMkLst>
        <pc:spChg chg="mod">
          <ac:chgData name="Aaron J Masino" userId="2136f450-c1a6-467a-901d-8891005589d6" providerId="ADAL" clId="{9775A5F4-A3DB-244F-8D03-964ADC82290B}" dt="2025-06-19T12:34:08.468" v="1938" actId="6549"/>
          <ac:spMkLst>
            <pc:docMk/>
            <pc:sldMk cId="1912795413" sldId="271"/>
            <ac:spMk id="2" creationId="{3200473A-1144-3806-AF38-E3428985B136}"/>
          </ac:spMkLst>
        </pc:spChg>
        <pc:spChg chg="add mod">
          <ac:chgData name="Aaron J Masino" userId="2136f450-c1a6-467a-901d-8891005589d6" providerId="ADAL" clId="{9775A5F4-A3DB-244F-8D03-964ADC82290B}" dt="2025-06-19T18:02:01.040" v="5858" actId="14100"/>
          <ac:spMkLst>
            <pc:docMk/>
            <pc:sldMk cId="1912795413" sldId="271"/>
            <ac:spMk id="5" creationId="{9FA9335B-E1C0-309C-9E0A-AFC047EDE214}"/>
          </ac:spMkLst>
        </pc:spChg>
        <pc:spChg chg="add mod">
          <ac:chgData name="Aaron J Masino" userId="2136f450-c1a6-467a-901d-8891005589d6" providerId="ADAL" clId="{9775A5F4-A3DB-244F-8D03-964ADC82290B}" dt="2025-06-19T18:13:07.288" v="5969" actId="20577"/>
          <ac:spMkLst>
            <pc:docMk/>
            <pc:sldMk cId="1912795413" sldId="271"/>
            <ac:spMk id="10" creationId="{A012FE65-8357-114D-D0F5-0DC270601898}"/>
          </ac:spMkLst>
        </pc:spChg>
        <pc:spChg chg="add mod">
          <ac:chgData name="Aaron J Masino" userId="2136f450-c1a6-467a-901d-8891005589d6" providerId="ADAL" clId="{9775A5F4-A3DB-244F-8D03-964ADC82290B}" dt="2025-06-19T18:13:19.933" v="5978" actId="20577"/>
          <ac:spMkLst>
            <pc:docMk/>
            <pc:sldMk cId="1912795413" sldId="271"/>
            <ac:spMk id="11" creationId="{250D937B-1E6B-4E74-9A3D-31819AD68A12}"/>
          </ac:spMkLst>
        </pc:spChg>
        <pc:spChg chg="add mod">
          <ac:chgData name="Aaron J Masino" userId="2136f450-c1a6-467a-901d-8891005589d6" providerId="ADAL" clId="{9775A5F4-A3DB-244F-8D03-964ADC82290B}" dt="2025-06-19T18:13:46.656" v="5992" actId="20577"/>
          <ac:spMkLst>
            <pc:docMk/>
            <pc:sldMk cId="1912795413" sldId="271"/>
            <ac:spMk id="12" creationId="{4C111D6C-985B-3E48-DBF9-1CCE06199935}"/>
          </ac:spMkLst>
        </pc:spChg>
        <pc:spChg chg="add mod">
          <ac:chgData name="Aaron J Masino" userId="2136f450-c1a6-467a-901d-8891005589d6" providerId="ADAL" clId="{9775A5F4-A3DB-244F-8D03-964ADC82290B}" dt="2025-06-19T18:16:51.258" v="6030" actId="1076"/>
          <ac:spMkLst>
            <pc:docMk/>
            <pc:sldMk cId="1912795413" sldId="271"/>
            <ac:spMk id="13" creationId="{473852E2-58E7-3359-58A1-8F72E8A05195}"/>
          </ac:spMkLst>
        </pc:spChg>
        <pc:spChg chg="add mod">
          <ac:chgData name="Aaron J Masino" userId="2136f450-c1a6-467a-901d-8891005589d6" providerId="ADAL" clId="{9775A5F4-A3DB-244F-8D03-964ADC82290B}" dt="2025-06-19T18:16:07.172" v="6022" actId="1076"/>
          <ac:spMkLst>
            <pc:docMk/>
            <pc:sldMk cId="1912795413" sldId="271"/>
            <ac:spMk id="14" creationId="{3A7B692E-5B25-BA63-F143-6F2F4EC20F5A}"/>
          </ac:spMkLst>
        </pc:spChg>
        <pc:spChg chg="add mod">
          <ac:chgData name="Aaron J Masino" userId="2136f450-c1a6-467a-901d-8891005589d6" providerId="ADAL" clId="{9775A5F4-A3DB-244F-8D03-964ADC82290B}" dt="2025-06-19T18:23:17.108" v="6714"/>
          <ac:spMkLst>
            <pc:docMk/>
            <pc:sldMk cId="1912795413" sldId="271"/>
            <ac:spMk id="15" creationId="{8C5D061F-76A7-2E2B-4B9E-5B32F1C599DB}"/>
          </ac:spMkLst>
        </pc:spChg>
        <pc:spChg chg="add mod">
          <ac:chgData name="Aaron J Masino" userId="2136f450-c1a6-467a-901d-8891005589d6" providerId="ADAL" clId="{9775A5F4-A3DB-244F-8D03-964ADC82290B}" dt="2025-06-19T18:22:28.826" v="6713"/>
          <ac:spMkLst>
            <pc:docMk/>
            <pc:sldMk cId="1912795413" sldId="271"/>
            <ac:spMk id="16" creationId="{B9B51CBB-3154-3420-B2B4-9FF3DBB32524}"/>
          </ac:spMkLst>
        </pc:spChg>
        <pc:spChg chg="add mod">
          <ac:chgData name="Aaron J Masino" userId="2136f450-c1a6-467a-901d-8891005589d6" providerId="ADAL" clId="{9775A5F4-A3DB-244F-8D03-964ADC82290B}" dt="2025-06-19T18:24:58.802" v="6716" actId="1076"/>
          <ac:spMkLst>
            <pc:docMk/>
            <pc:sldMk cId="1912795413" sldId="271"/>
            <ac:spMk id="17" creationId="{AE46F651-EACB-638C-9FCB-93CEED1C5D60}"/>
          </ac:spMkLst>
        </pc:spChg>
        <pc:picChg chg="add mod">
          <ac:chgData name="Aaron J Masino" userId="2136f450-c1a6-467a-901d-8891005589d6" providerId="ADAL" clId="{9775A5F4-A3DB-244F-8D03-964ADC82290B}" dt="2025-06-19T18:18:37.097" v="6434" actId="962"/>
          <ac:picMkLst>
            <pc:docMk/>
            <pc:sldMk cId="1912795413" sldId="271"/>
            <ac:picMk id="8" creationId="{458C5FD3-C534-C1EF-6C33-76B270600015}"/>
          </ac:picMkLst>
        </pc:picChg>
        <pc:picChg chg="add mod">
          <ac:chgData name="Aaron J Masino" userId="2136f450-c1a6-467a-901d-8891005589d6" providerId="ADAL" clId="{9775A5F4-A3DB-244F-8D03-964ADC82290B}" dt="2025-06-19T18:18:58.584" v="6550" actId="962"/>
          <ac:picMkLst>
            <pc:docMk/>
            <pc:sldMk cId="1912795413" sldId="271"/>
            <ac:picMk id="9" creationId="{47624853-8320-A012-2828-1BB87587BD62}"/>
          </ac:picMkLst>
        </pc:picChg>
        <pc:picChg chg="add mod">
          <ac:chgData name="Aaron J Masino" userId="2136f450-c1a6-467a-901d-8891005589d6" providerId="ADAL" clId="{9775A5F4-A3DB-244F-8D03-964ADC82290B}" dt="2025-06-19T18:19:41.940" v="6706" actId="962"/>
          <ac:picMkLst>
            <pc:docMk/>
            <pc:sldMk cId="1912795413" sldId="271"/>
            <ac:picMk id="4098" creationId="{1B2CB430-C51E-F3D8-7C96-2FD7B9A2B3BD}"/>
          </ac:picMkLst>
        </pc:picChg>
        <pc:picChg chg="add mod">
          <ac:chgData name="Aaron J Masino" userId="2136f450-c1a6-467a-901d-8891005589d6" providerId="ADAL" clId="{9775A5F4-A3DB-244F-8D03-964ADC82290B}" dt="2025-06-19T18:19:16.089" v="6554" actId="962"/>
          <ac:picMkLst>
            <pc:docMk/>
            <pc:sldMk cId="1912795413" sldId="271"/>
            <ac:picMk id="4100" creationId="{044BA76A-82F0-93D3-EF87-1B490D5A78B4}"/>
          </ac:picMkLst>
        </pc:picChg>
      </pc:sldChg>
      <pc:sldChg chg="addSp delSp modSp add mod modNotesTx">
        <pc:chgData name="Aaron J Masino" userId="2136f450-c1a6-467a-901d-8891005589d6" providerId="ADAL" clId="{9775A5F4-A3DB-244F-8D03-964ADC82290B}" dt="2025-06-19T18:17:53.612" v="6318" actId="962"/>
        <pc:sldMkLst>
          <pc:docMk/>
          <pc:sldMk cId="3522216396" sldId="272"/>
        </pc:sldMkLst>
        <pc:spChg chg="mod">
          <ac:chgData name="Aaron J Masino" userId="2136f450-c1a6-467a-901d-8891005589d6" providerId="ADAL" clId="{9775A5F4-A3DB-244F-8D03-964ADC82290B}" dt="2025-06-19T15:01:27.296" v="3308" actId="20577"/>
          <ac:spMkLst>
            <pc:docMk/>
            <pc:sldMk cId="3522216396" sldId="272"/>
            <ac:spMk id="2" creationId="{6F7DDB96-CE2E-D251-48D9-1ED238394E7F}"/>
          </ac:spMkLst>
        </pc:spChg>
        <pc:spChg chg="mod">
          <ac:chgData name="Aaron J Masino" userId="2136f450-c1a6-467a-901d-8891005589d6" providerId="ADAL" clId="{9775A5F4-A3DB-244F-8D03-964ADC82290B}" dt="2025-06-19T16:55:01.779" v="5523" actId="1076"/>
          <ac:spMkLst>
            <pc:docMk/>
            <pc:sldMk cId="3522216396" sldId="272"/>
            <ac:spMk id="4" creationId="{CE9E97A3-B75B-CCFC-0646-6AF1A5667876}"/>
          </ac:spMkLst>
        </pc:spChg>
        <pc:spChg chg="mod">
          <ac:chgData name="Aaron J Masino" userId="2136f450-c1a6-467a-901d-8891005589d6" providerId="ADAL" clId="{9775A5F4-A3DB-244F-8D03-964ADC82290B}" dt="2025-06-19T16:54:35.762" v="5521" actId="1076"/>
          <ac:spMkLst>
            <pc:docMk/>
            <pc:sldMk cId="3522216396" sldId="272"/>
            <ac:spMk id="6" creationId="{338AA3E1-4B1F-03C1-2946-BFEFCB7007BE}"/>
          </ac:spMkLst>
        </pc:spChg>
        <pc:spChg chg="mod">
          <ac:chgData name="Aaron J Masino" userId="2136f450-c1a6-467a-901d-8891005589d6" providerId="ADAL" clId="{9775A5F4-A3DB-244F-8D03-964ADC82290B}" dt="2025-06-19T15:28:24.206" v="3877" actId="20577"/>
          <ac:spMkLst>
            <pc:docMk/>
            <pc:sldMk cId="3522216396" sldId="272"/>
            <ac:spMk id="7" creationId="{5C22797D-8C6E-B929-D65F-4A5D8E2EF004}"/>
          </ac:spMkLst>
        </pc:spChg>
        <pc:spChg chg="mod">
          <ac:chgData name="Aaron J Masino" userId="2136f450-c1a6-467a-901d-8891005589d6" providerId="ADAL" clId="{9775A5F4-A3DB-244F-8D03-964ADC82290B}" dt="2025-06-19T15:35:07.333" v="4278" actId="20577"/>
          <ac:spMkLst>
            <pc:docMk/>
            <pc:sldMk cId="3522216396" sldId="272"/>
            <ac:spMk id="8" creationId="{DD2EDD49-CF4E-9A62-B239-08B78FF1E667}"/>
          </ac:spMkLst>
        </pc:spChg>
        <pc:spChg chg="mod">
          <ac:chgData name="Aaron J Masino" userId="2136f450-c1a6-467a-901d-8891005589d6" providerId="ADAL" clId="{9775A5F4-A3DB-244F-8D03-964ADC82290B}" dt="2025-06-19T16:53:55.775" v="5516" actId="1076"/>
          <ac:spMkLst>
            <pc:docMk/>
            <pc:sldMk cId="3522216396" sldId="272"/>
            <ac:spMk id="10" creationId="{7B87C0B9-8FF0-8C72-2DB2-A1984135387C}"/>
          </ac:spMkLst>
        </pc:spChg>
        <pc:spChg chg="mod">
          <ac:chgData name="Aaron J Masino" userId="2136f450-c1a6-467a-901d-8891005589d6" providerId="ADAL" clId="{9775A5F4-A3DB-244F-8D03-964ADC82290B}" dt="2025-06-19T16:54:17.769" v="5517" actId="1076"/>
          <ac:spMkLst>
            <pc:docMk/>
            <pc:sldMk cId="3522216396" sldId="272"/>
            <ac:spMk id="11" creationId="{4B3C4C2B-7CB6-26CB-7EE3-CB0B9DD199B9}"/>
          </ac:spMkLst>
        </pc:spChg>
        <pc:spChg chg="mod">
          <ac:chgData name="Aaron J Masino" userId="2136f450-c1a6-467a-901d-8891005589d6" providerId="ADAL" clId="{9775A5F4-A3DB-244F-8D03-964ADC82290B}" dt="2025-06-19T16:54:17.769" v="5517" actId="1076"/>
          <ac:spMkLst>
            <pc:docMk/>
            <pc:sldMk cId="3522216396" sldId="272"/>
            <ac:spMk id="13" creationId="{25BE240E-6D1D-F62A-BFF5-A887B84A04A5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58" creationId="{7D842BDA-D73C-C42F-8FA0-EB3DBEA5F001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59" creationId="{ABE8152E-0154-0DEC-A529-63370F5B5784}"/>
          </ac:spMkLst>
        </pc:spChg>
        <pc:spChg chg="add mod">
          <ac:chgData name="Aaron J Masino" userId="2136f450-c1a6-467a-901d-8891005589d6" providerId="ADAL" clId="{9775A5F4-A3DB-244F-8D03-964ADC82290B}" dt="2025-06-19T16:48:47.935" v="5099" actId="1076"/>
          <ac:spMkLst>
            <pc:docMk/>
            <pc:sldMk cId="3522216396" sldId="272"/>
            <ac:spMk id="1060" creationId="{7E75633F-5600-BE31-CCFD-716FBF2F49CD}"/>
          </ac:spMkLst>
        </pc:spChg>
        <pc:grpChg chg="add mod">
          <ac:chgData name="Aaron J Masino" userId="2136f450-c1a6-467a-901d-8891005589d6" providerId="ADAL" clId="{9775A5F4-A3DB-244F-8D03-964ADC82290B}" dt="2025-06-19T15:30:54.905" v="4118" actId="962"/>
          <ac:grpSpMkLst>
            <pc:docMk/>
            <pc:sldMk cId="3522216396" sldId="272"/>
            <ac:grpSpMk id="1024" creationId="{809C81C4-FFA7-7E1B-3C74-F19AB85B9B42}"/>
          </ac:grpSpMkLst>
        </pc:grpChg>
        <pc:grpChg chg="add mod">
          <ac:chgData name="Aaron J Masino" userId="2136f450-c1a6-467a-901d-8891005589d6" providerId="ADAL" clId="{9775A5F4-A3DB-244F-8D03-964ADC82290B}" dt="2025-06-19T18:17:53.612" v="6318" actId="962"/>
          <ac:grpSpMkLst>
            <pc:docMk/>
            <pc:sldMk cId="3522216396" sldId="272"/>
            <ac:grpSpMk id="1076" creationId="{CB9CCF87-CDEF-0A10-5618-E4777D2EDA92}"/>
          </ac:grpSpMkLst>
        </pc:grpChg>
        <pc:grpChg chg="add mod">
          <ac:chgData name="Aaron J Masino" userId="2136f450-c1a6-467a-901d-8891005589d6" providerId="ADAL" clId="{9775A5F4-A3DB-244F-8D03-964ADC82290B}" dt="2025-06-19T18:17:35.157" v="6206" actId="962"/>
          <ac:grpSpMkLst>
            <pc:docMk/>
            <pc:sldMk cId="3522216396" sldId="272"/>
            <ac:grpSpMk id="1077" creationId="{B4BE8437-8F21-A551-62BC-E5FBD7565F50}"/>
          </ac:grpSpMkLst>
        </pc:grpChg>
        <pc:picChg chg="add mod">
          <ac:chgData name="Aaron J Masino" userId="2136f450-c1a6-467a-901d-8891005589d6" providerId="ADAL" clId="{9775A5F4-A3DB-244F-8D03-964ADC82290B}" dt="2025-06-19T16:54:31.061" v="5520" actId="14100"/>
          <ac:picMkLst>
            <pc:docMk/>
            <pc:sldMk cId="3522216396" sldId="272"/>
            <ac:picMk id="17" creationId="{0800930D-0574-2A96-74C4-9D1E30948E2B}"/>
          </ac:picMkLst>
        </pc:picChg>
        <pc:picChg chg="add mod">
          <ac:chgData name="Aaron J Masino" userId="2136f450-c1a6-467a-901d-8891005589d6" providerId="ADAL" clId="{9775A5F4-A3DB-244F-8D03-964ADC82290B}" dt="2025-06-19T15:27:04.365" v="3840" actId="1076"/>
          <ac:picMkLst>
            <pc:docMk/>
            <pc:sldMk cId="3522216396" sldId="272"/>
            <ac:picMk id="19" creationId="{D841F470-CF95-5B8D-C91A-FF0224046F86}"/>
          </ac:picMkLst>
        </pc:picChg>
        <pc:picChg chg="add mod">
          <ac:chgData name="Aaron J Masino" userId="2136f450-c1a6-467a-901d-8891005589d6" providerId="ADAL" clId="{9775A5F4-A3DB-244F-8D03-964ADC82290B}" dt="2025-06-19T15:25:07.514" v="3810" actId="1076"/>
          <ac:picMkLst>
            <pc:docMk/>
            <pc:sldMk cId="3522216396" sldId="272"/>
            <ac:picMk id="20" creationId="{F982F817-D0B6-5957-3F79-335BAFE2D82B}"/>
          </ac:picMkLst>
        </pc:picChg>
        <pc:picChg chg="add mod">
          <ac:chgData name="Aaron J Masino" userId="2136f450-c1a6-467a-901d-8891005589d6" providerId="ADAL" clId="{9775A5F4-A3DB-244F-8D03-964ADC82290B}" dt="2025-06-19T15:27:37.453" v="3846" actId="1076"/>
          <ac:picMkLst>
            <pc:docMk/>
            <pc:sldMk cId="3522216396" sldId="272"/>
            <ac:picMk id="21" creationId="{2F136E2E-6227-871D-43B0-1A64EC615C7B}"/>
          </ac:picMkLst>
        </pc:picChg>
        <pc:picChg chg="add mod">
          <ac:chgData name="Aaron J Masino" userId="2136f450-c1a6-467a-901d-8891005589d6" providerId="ADAL" clId="{9775A5F4-A3DB-244F-8D03-964ADC82290B}" dt="2025-06-19T15:27:50.368" v="3850" actId="1076"/>
          <ac:picMkLst>
            <pc:docMk/>
            <pc:sldMk cId="3522216396" sldId="272"/>
            <ac:picMk id="22" creationId="{9B8DB05E-781B-2256-C045-7BD16791A0D1}"/>
          </ac:picMkLst>
        </pc:picChg>
        <pc:picChg chg="add mod">
          <ac:chgData name="Aaron J Masino" userId="2136f450-c1a6-467a-901d-8891005589d6" providerId="ADAL" clId="{9775A5F4-A3DB-244F-8D03-964ADC82290B}" dt="2025-06-19T15:26:58.634" v="3838" actId="1076"/>
          <ac:picMkLst>
            <pc:docMk/>
            <pc:sldMk cId="3522216396" sldId="272"/>
            <ac:picMk id="23" creationId="{4F4EAB07-33F3-3DC2-4E9C-CD585751FB3C}"/>
          </ac:picMkLst>
        </pc:picChg>
        <pc:picChg chg="add mod">
          <ac:chgData name="Aaron J Masino" userId="2136f450-c1a6-467a-901d-8891005589d6" providerId="ADAL" clId="{9775A5F4-A3DB-244F-8D03-964ADC82290B}" dt="2025-06-19T15:27:47.415" v="3849" actId="1076"/>
          <ac:picMkLst>
            <pc:docMk/>
            <pc:sldMk cId="3522216396" sldId="272"/>
            <ac:picMk id="24" creationId="{ABB1743A-96A2-ADCF-3214-3B00013098FD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6" creationId="{009162B3-C383-EBCD-B6F7-733C6BBF2C51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7" creationId="{2B825CCB-0BB1-6C41-031F-CFF69AF5B427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29" creationId="{670080BC-3851-93C8-79F5-D8ADE9D93CEB}"/>
          </ac:picMkLst>
        </pc:picChg>
        <pc:picChg chg="add mod">
          <ac:chgData name="Aaron J Masino" userId="2136f450-c1a6-467a-901d-8891005589d6" providerId="ADAL" clId="{9775A5F4-A3DB-244F-8D03-964ADC82290B}" dt="2025-06-19T15:41:58.929" v="4813" actId="207"/>
          <ac:picMkLst>
            <pc:docMk/>
            <pc:sldMk cId="3522216396" sldId="272"/>
            <ac:picMk id="1031" creationId="{08D02EA6-DFB1-DEEA-53C7-F226A5E75EF4}"/>
          </ac:picMkLst>
        </pc:picChg>
        <pc:picChg chg="add mod topLvl">
          <ac:chgData name="Aaron J Masino" userId="2136f450-c1a6-467a-901d-8891005589d6" providerId="ADAL" clId="{9775A5F4-A3DB-244F-8D03-964ADC82290B}" dt="2025-06-19T16:50:34.411" v="5364" actId="962"/>
          <ac:picMkLst>
            <pc:docMk/>
            <pc:sldMk cId="3522216396" sldId="272"/>
            <ac:picMk id="1035" creationId="{9B91084F-5057-F439-3505-B10BF5441B35}"/>
          </ac:picMkLst>
        </pc:picChg>
        <pc:picChg chg="add mod topLvl">
          <ac:chgData name="Aaron J Masino" userId="2136f450-c1a6-467a-901d-8891005589d6" providerId="ADAL" clId="{9775A5F4-A3DB-244F-8D03-964ADC82290B}" dt="2025-06-19T16:49:46.731" v="5116" actId="164"/>
          <ac:picMkLst>
            <pc:docMk/>
            <pc:sldMk cId="3522216396" sldId="272"/>
            <ac:picMk id="1040" creationId="{7FDA8A0D-EF5C-1B05-E975-5A508D5BC92A}"/>
          </ac:picMkLst>
        </pc:picChg>
        <pc:picChg chg="add mod">
          <ac:chgData name="Aaron J Masino" userId="2136f450-c1a6-467a-901d-8891005589d6" providerId="ADAL" clId="{9775A5F4-A3DB-244F-8D03-964ADC82290B}" dt="2025-06-19T16:48:47.935" v="5099" actId="1076"/>
          <ac:picMkLst>
            <pc:docMk/>
            <pc:sldMk cId="3522216396" sldId="272"/>
            <ac:picMk id="1061" creationId="{E1ED6698-383F-4FF7-38E2-46505C6C465C}"/>
          </ac:picMkLst>
        </pc:picChg>
        <pc:picChg chg="add mod">
          <ac:chgData name="Aaron J Masino" userId="2136f450-c1a6-467a-901d-8891005589d6" providerId="ADAL" clId="{9775A5F4-A3DB-244F-8D03-964ADC82290B}" dt="2025-06-19T16:48:47.935" v="5099" actId="1076"/>
          <ac:picMkLst>
            <pc:docMk/>
            <pc:sldMk cId="3522216396" sldId="272"/>
            <ac:picMk id="1062" creationId="{C25DE6CD-5815-0140-B684-43BFA1680687}"/>
          </ac:picMkLst>
        </pc:picChg>
        <pc:picChg chg="add mod">
          <ac:chgData name="Aaron J Masino" userId="2136f450-c1a6-467a-901d-8891005589d6" providerId="ADAL" clId="{9775A5F4-A3DB-244F-8D03-964ADC82290B}" dt="2025-06-19T15:35:58.425" v="4538" actId="962"/>
          <ac:picMkLst>
            <pc:docMk/>
            <pc:sldMk cId="3522216396" sldId="272"/>
            <ac:picMk id="3076" creationId="{C13C7DB2-1342-E307-9D43-13D89F8DA67F}"/>
          </ac:picMkLst>
        </pc:picChg>
        <pc:cxnChg chg="add mod">
          <ac:chgData name="Aaron J Masino" userId="2136f450-c1a6-467a-901d-8891005589d6" providerId="ADAL" clId="{9775A5F4-A3DB-244F-8D03-964ADC82290B}" dt="2025-06-19T15:27:40.331" v="3847" actId="14100"/>
          <ac:cxnSpMkLst>
            <pc:docMk/>
            <pc:sldMk cId="3522216396" sldId="272"/>
            <ac:cxnSpMk id="26" creationId="{C377B3DC-33B7-0210-40AA-187AB28FF526}"/>
          </ac:cxnSpMkLst>
        </pc:cxnChg>
        <pc:cxnChg chg="add mod">
          <ac:chgData name="Aaron J Masino" userId="2136f450-c1a6-467a-901d-8891005589d6" providerId="ADAL" clId="{9775A5F4-A3DB-244F-8D03-964ADC82290B}" dt="2025-06-19T15:27:37.453" v="3846" actId="1076"/>
          <ac:cxnSpMkLst>
            <pc:docMk/>
            <pc:sldMk cId="3522216396" sldId="272"/>
            <ac:cxnSpMk id="28" creationId="{FC20CB0B-D15B-ABF3-8E86-0DF7F4DB1283}"/>
          </ac:cxnSpMkLst>
        </pc:cxnChg>
        <pc:cxnChg chg="add mod">
          <ac:chgData name="Aaron J Masino" userId="2136f450-c1a6-467a-901d-8891005589d6" providerId="ADAL" clId="{9775A5F4-A3DB-244F-8D03-964ADC82290B}" dt="2025-06-19T15:27:50.368" v="3850" actId="1076"/>
          <ac:cxnSpMkLst>
            <pc:docMk/>
            <pc:sldMk cId="3522216396" sldId="272"/>
            <ac:cxnSpMk id="31" creationId="{E3488B7A-115B-1D88-A542-FA058F244B40}"/>
          </ac:cxnSpMkLst>
        </pc:cxnChg>
        <pc:cxnChg chg="add mod">
          <ac:chgData name="Aaron J Masino" userId="2136f450-c1a6-467a-901d-8891005589d6" providerId="ADAL" clId="{9775A5F4-A3DB-244F-8D03-964ADC82290B}" dt="2025-06-19T15:27:50.368" v="3850" actId="1076"/>
          <ac:cxnSpMkLst>
            <pc:docMk/>
            <pc:sldMk cId="3522216396" sldId="272"/>
            <ac:cxnSpMk id="34" creationId="{EC39EA24-9B10-DE1B-2D44-2054836BAB57}"/>
          </ac:cxnSpMkLst>
        </pc:cxnChg>
        <pc:cxnChg chg="add mod">
          <ac:chgData name="Aaron J Masino" userId="2136f450-c1a6-467a-901d-8891005589d6" providerId="ADAL" clId="{9775A5F4-A3DB-244F-8D03-964ADC82290B}" dt="2025-06-19T15:28:08.044" v="3855" actId="14100"/>
          <ac:cxnSpMkLst>
            <pc:docMk/>
            <pc:sldMk cId="3522216396" sldId="272"/>
            <ac:cxnSpMk id="40" creationId="{0B06CCA9-5BC5-8597-3978-61F9CF88F489}"/>
          </ac:cxnSpMkLst>
        </pc:cxnChg>
        <pc:cxnChg chg="add mod">
          <ac:chgData name="Aaron J Masino" userId="2136f450-c1a6-467a-901d-8891005589d6" providerId="ADAL" clId="{9775A5F4-A3DB-244F-8D03-964ADC82290B}" dt="2025-06-19T15:28:03.386" v="3854" actId="14100"/>
          <ac:cxnSpMkLst>
            <pc:docMk/>
            <pc:sldMk cId="3522216396" sldId="272"/>
            <ac:cxnSpMk id="60" creationId="{8C265F41-74A7-7449-7988-D9556E8F142E}"/>
          </ac:cxnSpMkLst>
        </pc:cxnChg>
        <pc:cxnChg chg="ad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42" creationId="{D4665DE0-62D3-B6DC-F909-0AA1BDCD8BCB}"/>
          </ac:cxnSpMkLst>
        </pc:cxnChg>
        <pc:cxnChg chg="add mod">
          <ac:chgData name="Aaron J Masino" userId="2136f450-c1a6-467a-901d-8891005589d6" providerId="ADAL" clId="{9775A5F4-A3DB-244F-8D03-964ADC82290B}" dt="2025-06-19T15:42:50.697" v="4821" actId="14100"/>
          <ac:cxnSpMkLst>
            <pc:docMk/>
            <pc:sldMk cId="3522216396" sldId="272"/>
            <ac:cxnSpMk id="1043" creationId="{94845A36-EB58-3B4D-5B02-7A8FD377F80B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46" creationId="{BAA54E51-7A36-9998-F8EF-2F0910DB4137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50" creationId="{0C0AD3E4-7DE2-EA18-195C-63EF4651729C}"/>
          </ac:cxnSpMkLst>
        </pc:cxnChg>
        <pc:cxnChg chg="add mod topLvl">
          <ac:chgData name="Aaron J Masino" userId="2136f450-c1a6-467a-901d-8891005589d6" providerId="ADAL" clId="{9775A5F4-A3DB-244F-8D03-964ADC82290B}" dt="2025-06-19T16:49:46.731" v="5116" actId="164"/>
          <ac:cxnSpMkLst>
            <pc:docMk/>
            <pc:sldMk cId="3522216396" sldId="272"/>
            <ac:cxnSpMk id="1054" creationId="{4609F9BD-ECF5-3FBA-A13D-D29B12C1D17D}"/>
          </ac:cxnSpMkLst>
        </pc:cxnChg>
        <pc:cxnChg chg="add mod">
          <ac:chgData name="Aaron J Masino" userId="2136f450-c1a6-467a-901d-8891005589d6" providerId="ADAL" clId="{9775A5F4-A3DB-244F-8D03-964ADC82290B}" dt="2025-06-19T16:49:00.666" v="5103" actId="14100"/>
          <ac:cxnSpMkLst>
            <pc:docMk/>
            <pc:sldMk cId="3522216396" sldId="272"/>
            <ac:cxnSpMk id="1063" creationId="{F0232E51-A0AF-84A5-C06E-2341FA96EAA5}"/>
          </ac:cxnSpMkLst>
        </pc:cxnChg>
        <pc:cxnChg chg="add mod">
          <ac:chgData name="Aaron J Masino" userId="2136f450-c1a6-467a-901d-8891005589d6" providerId="ADAL" clId="{9775A5F4-A3DB-244F-8D03-964ADC82290B}" dt="2025-06-19T16:49:09.440" v="5106" actId="14100"/>
          <ac:cxnSpMkLst>
            <pc:docMk/>
            <pc:sldMk cId="3522216396" sldId="272"/>
            <ac:cxnSpMk id="1066" creationId="{6A0986B8-EFB6-2B59-6B31-4A1CC49E7E4E}"/>
          </ac:cxnSpMkLst>
        </pc:cxnChg>
        <pc:cxnChg chg="add mod">
          <ac:chgData name="Aaron J Masino" userId="2136f450-c1a6-467a-901d-8891005589d6" providerId="ADAL" clId="{9775A5F4-A3DB-244F-8D03-964ADC82290B}" dt="2025-06-19T16:49:19.489" v="5109" actId="14100"/>
          <ac:cxnSpMkLst>
            <pc:docMk/>
            <pc:sldMk cId="3522216396" sldId="272"/>
            <ac:cxnSpMk id="1069" creationId="{9D683A2C-54D7-154F-1016-AEED0FFD4D97}"/>
          </ac:cxnSpMkLst>
        </pc:cxnChg>
        <pc:cxnChg chg="add mod">
          <ac:chgData name="Aaron J Masino" userId="2136f450-c1a6-467a-901d-8891005589d6" providerId="ADAL" clId="{9775A5F4-A3DB-244F-8D03-964ADC82290B}" dt="2025-06-19T16:49:28.595" v="5112" actId="14100"/>
          <ac:cxnSpMkLst>
            <pc:docMk/>
            <pc:sldMk cId="3522216396" sldId="272"/>
            <ac:cxnSpMk id="1072" creationId="{C3607958-E2A4-7CC1-E423-223782B3066B}"/>
          </ac:cxnSpMkLst>
        </pc:cxnChg>
      </pc:sldChg>
      <pc:sldChg chg="modSp add mod">
        <pc:chgData name="Aaron J Masino" userId="2136f450-c1a6-467a-901d-8891005589d6" providerId="ADAL" clId="{9775A5F4-A3DB-244F-8D03-964ADC82290B}" dt="2025-06-19T18:51:41.832" v="7240" actId="20577"/>
        <pc:sldMkLst>
          <pc:docMk/>
          <pc:sldMk cId="1627335324" sldId="273"/>
        </pc:sldMkLst>
        <pc:spChg chg="mod">
          <ac:chgData name="Aaron J Masino" userId="2136f450-c1a6-467a-901d-8891005589d6" providerId="ADAL" clId="{9775A5F4-A3DB-244F-8D03-964ADC82290B}" dt="2025-06-19T18:51:41.832" v="7240" actId="20577"/>
          <ac:spMkLst>
            <pc:docMk/>
            <pc:sldMk cId="1627335324" sldId="273"/>
            <ac:spMk id="2" creationId="{6BD282E9-0EFB-398E-043C-22C3A1F4974A}"/>
          </ac:spMkLst>
        </pc:spChg>
      </pc:sldChg>
      <pc:sldChg chg="modSp new mod modAnim">
        <pc:chgData name="Aaron J Masino" userId="2136f450-c1a6-467a-901d-8891005589d6" providerId="ADAL" clId="{9775A5F4-A3DB-244F-8D03-964ADC82290B}" dt="2025-06-19T19:24:06.506" v="7924"/>
        <pc:sldMkLst>
          <pc:docMk/>
          <pc:sldMk cId="1552700863" sldId="274"/>
        </pc:sldMkLst>
        <pc:spChg chg="mod">
          <ac:chgData name="Aaron J Masino" userId="2136f450-c1a6-467a-901d-8891005589d6" providerId="ADAL" clId="{9775A5F4-A3DB-244F-8D03-964ADC82290B}" dt="2025-06-19T18:58:21.547" v="7293" actId="20577"/>
          <ac:spMkLst>
            <pc:docMk/>
            <pc:sldMk cId="1552700863" sldId="274"/>
            <ac:spMk id="2" creationId="{7A25C491-9392-0E39-7868-5808ECF440EC}"/>
          </ac:spMkLst>
        </pc:spChg>
        <pc:spChg chg="mod">
          <ac:chgData name="Aaron J Masino" userId="2136f450-c1a6-467a-901d-8891005589d6" providerId="ADAL" clId="{9775A5F4-A3DB-244F-8D03-964ADC82290B}" dt="2025-06-19T19:21:26.892" v="7922" actId="20577"/>
          <ac:spMkLst>
            <pc:docMk/>
            <pc:sldMk cId="1552700863" sldId="274"/>
            <ac:spMk id="3" creationId="{6D16831C-6845-047E-88DE-6DDB84BCA095}"/>
          </ac:spMkLst>
        </pc:spChg>
      </pc:sldChg>
      <pc:sldChg chg="addSp delSp modSp new mod modClrScheme chgLayout">
        <pc:chgData name="Aaron J Masino" userId="2136f450-c1a6-467a-901d-8891005589d6" providerId="ADAL" clId="{9775A5F4-A3DB-244F-8D03-964ADC82290B}" dt="2025-06-20T15:01:25.032" v="8447" actId="1076"/>
        <pc:sldMkLst>
          <pc:docMk/>
          <pc:sldMk cId="1291348128" sldId="275"/>
        </pc:sldMkLst>
        <pc:spChg chg="add mod ord">
          <ac:chgData name="Aaron J Masino" userId="2136f450-c1a6-467a-901d-8891005589d6" providerId="ADAL" clId="{9775A5F4-A3DB-244F-8D03-964ADC82290B}" dt="2025-06-19T19:25:53.648" v="8006" actId="20577"/>
          <ac:spMkLst>
            <pc:docMk/>
            <pc:sldMk cId="1291348128" sldId="275"/>
            <ac:spMk id="3" creationId="{3AE9F4CA-99E3-A367-6BF3-1D0F550BEDA4}"/>
          </ac:spMkLst>
        </pc:spChg>
        <pc:spChg chg="add mod ord">
          <ac:chgData name="Aaron J Masino" userId="2136f450-c1a6-467a-901d-8891005589d6" providerId="ADAL" clId="{9775A5F4-A3DB-244F-8D03-964ADC82290B}" dt="2025-06-20T15:00:33.504" v="8437" actId="5793"/>
          <ac:spMkLst>
            <pc:docMk/>
            <pc:sldMk cId="1291348128" sldId="275"/>
            <ac:spMk id="4" creationId="{D80C2973-76AC-F8A4-70DB-86AEDABFB224}"/>
          </ac:spMkLst>
        </pc:spChg>
        <pc:picChg chg="add mod">
          <ac:chgData name="Aaron J Masino" userId="2136f450-c1a6-467a-901d-8891005589d6" providerId="ADAL" clId="{9775A5F4-A3DB-244F-8D03-964ADC82290B}" dt="2025-06-20T15:01:25.032" v="8447" actId="1076"/>
          <ac:picMkLst>
            <pc:docMk/>
            <pc:sldMk cId="1291348128" sldId="275"/>
            <ac:picMk id="5" creationId="{63E0C5D2-B61A-AE0F-DE36-54E92B92D0CF}"/>
          </ac:picMkLst>
        </pc:picChg>
        <pc:picChg chg="add mod">
          <ac:chgData name="Aaron J Masino" userId="2136f450-c1a6-467a-901d-8891005589d6" providerId="ADAL" clId="{9775A5F4-A3DB-244F-8D03-964ADC82290B}" dt="2025-06-20T15:01:05.093" v="8442"/>
          <ac:picMkLst>
            <pc:docMk/>
            <pc:sldMk cId="1291348128" sldId="275"/>
            <ac:picMk id="6" creationId="{FC0008FF-D521-199C-D397-7D4FDCD7C200}"/>
          </ac:picMkLst>
        </pc:picChg>
        <pc:picChg chg="add mod">
          <ac:chgData name="Aaron J Masino" userId="2136f450-c1a6-467a-901d-8891005589d6" providerId="ADAL" clId="{9775A5F4-A3DB-244F-8D03-964ADC82290B}" dt="2025-06-20T15:01:09.165" v="8443" actId="1076"/>
          <ac:picMkLst>
            <pc:docMk/>
            <pc:sldMk cId="1291348128" sldId="275"/>
            <ac:picMk id="7" creationId="{B2D0E122-0796-B16C-515D-21D0FD3F9679}"/>
          </ac:picMkLst>
        </pc:picChg>
      </pc:sldChg>
      <pc:sldChg chg="addSp delSp modSp add mod">
        <pc:chgData name="Aaron J Masino" userId="2136f450-c1a6-467a-901d-8891005589d6" providerId="ADAL" clId="{9775A5F4-A3DB-244F-8D03-964ADC82290B}" dt="2025-06-21T16:05:44.314" v="8764" actId="1076"/>
        <pc:sldMkLst>
          <pc:docMk/>
          <pc:sldMk cId="465090189" sldId="276"/>
        </pc:sldMkLst>
        <pc:spChg chg="mod">
          <ac:chgData name="Aaron J Masino" userId="2136f450-c1a6-467a-901d-8891005589d6" providerId="ADAL" clId="{9775A5F4-A3DB-244F-8D03-964ADC82290B}" dt="2025-06-20T15:01:41.948" v="8449" actId="14100"/>
          <ac:spMkLst>
            <pc:docMk/>
            <pc:sldMk cId="465090189" sldId="276"/>
            <ac:spMk id="4" creationId="{67E49C02-05BE-AD26-D5E4-250D8F672E2E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20" creationId="{66B5A86B-642D-3263-EC2C-584F74E9B367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2" creationId="{89CEECD1-B314-3C16-6B0F-B29497AA20E0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3" creationId="{73702ED6-164F-631A-3B27-0F73C05313A6}"/>
          </ac:spMkLst>
        </pc:spChg>
        <pc:spChg chg="mod topLvl">
          <ac:chgData name="Aaron J Masino" userId="2136f450-c1a6-467a-901d-8891005589d6" providerId="ADAL" clId="{9775A5F4-A3DB-244F-8D03-964ADC82290B}" dt="2025-06-20T15:04:22.928" v="8472" actId="165"/>
          <ac:spMkLst>
            <pc:docMk/>
            <pc:sldMk cId="465090189" sldId="276"/>
            <ac:spMk id="24" creationId="{1CAD1B02-7DEE-B504-F02D-7B1D350FD602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5" creationId="{A6C7C161-69BC-ABCB-1DEB-C9ED9E5B99B2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6" creationId="{45D1E404-910C-1516-0E37-DB539C829802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27" creationId="{BEBE3AA3-7839-C048-109F-AB5345B847A4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28" creationId="{B0A80460-F6B9-9739-CAD3-F1D10177ADFC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29" creationId="{BF46DE80-781A-011A-1123-2F77E7C7C142}"/>
          </ac:spMkLst>
        </pc:spChg>
        <pc:spChg chg="mod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30" creationId="{07C87C1A-E32B-FF2E-EC54-FDE1A146FE5C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31" creationId="{F74917FC-882B-7DA6-BE5B-A7A1AC255ABE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32" creationId="{469F226B-95F2-A9E2-6943-B170EF7ABFE8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47" creationId="{8264FE2F-ED94-E906-9FB4-055C37C612FF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48" creationId="{DD278155-9931-45E6-076E-5620C90EADA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49" creationId="{4FC85CF9-0B60-C96E-6F6E-66FE31B9BFFB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50" creationId="{D497465C-E3ED-ECC1-7E1B-62537501EE36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51" creationId="{39DA89ED-02C0-7057-E716-0CEB9841788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52" creationId="{0774660D-7B70-FD29-61D9-596E7EB1E1B6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53" creationId="{CB8273D8-7A5E-E838-4CD1-85A76014292A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4" creationId="{C5219D9E-B932-40AF-5380-D0F6ACB03BAF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5" creationId="{CB9CEFCE-3D97-24EB-BFE1-AF48BB405B03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56" creationId="{F6167716-806A-6590-E9DE-1B23F8EB5241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87" creationId="{4154A6DC-A670-E20D-609E-63CC75806303}"/>
          </ac:spMkLst>
        </pc:spChg>
        <pc:spChg chg="mod topLvl">
          <ac:chgData name="Aaron J Masino" userId="2136f450-c1a6-467a-901d-8891005589d6" providerId="ADAL" clId="{9775A5F4-A3DB-244F-8D03-964ADC82290B}" dt="2025-06-20T15:03:32.126" v="8465" actId="165"/>
          <ac:spMkLst>
            <pc:docMk/>
            <pc:sldMk cId="465090189" sldId="276"/>
            <ac:spMk id="88" creationId="{9FAD2643-3198-894E-3524-519B210120B4}"/>
          </ac:spMkLst>
        </pc:spChg>
        <pc:spChg chg="mod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89" creationId="{7FCA9E81-A80B-06F3-6664-50C9A387E0D1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0" creationId="{10523427-104E-AD7A-ACF5-2CBEFD3D52C3}"/>
          </ac:spMkLst>
        </pc:spChg>
        <pc:spChg chg="mod topLvl">
          <ac:chgData name="Aaron J Masino" userId="2136f450-c1a6-467a-901d-8891005589d6" providerId="ADAL" clId="{9775A5F4-A3DB-244F-8D03-964ADC82290B}" dt="2025-06-20T15:03:37.271" v="8466" actId="207"/>
          <ac:spMkLst>
            <pc:docMk/>
            <pc:sldMk cId="465090189" sldId="276"/>
            <ac:spMk id="91" creationId="{E6CB2D0A-44FB-AD7D-4AEB-F5456618CF3C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92" creationId="{7D88A77E-DA82-B6C5-D579-C1166029C46B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3" creationId="{9854F5F0-3547-0AB5-9DEA-7D9C4D562259}"/>
          </ac:spMkLst>
        </pc:spChg>
        <pc:spChg chg="mod topLvl">
          <ac:chgData name="Aaron J Masino" userId="2136f450-c1a6-467a-901d-8891005589d6" providerId="ADAL" clId="{9775A5F4-A3DB-244F-8D03-964ADC82290B}" dt="2025-06-20T15:05:42.925" v="8478" actId="207"/>
          <ac:spMkLst>
            <pc:docMk/>
            <pc:sldMk cId="465090189" sldId="276"/>
            <ac:spMk id="94" creationId="{CF10F6C0-5783-BE0E-D9D0-ED5D2DF1104D}"/>
          </ac:spMkLst>
        </pc:spChg>
        <pc:spChg chg="mod topLvl">
          <ac:chgData name="Aaron J Masino" userId="2136f450-c1a6-467a-901d-8891005589d6" providerId="ADAL" clId="{9775A5F4-A3DB-244F-8D03-964ADC82290B}" dt="2025-06-20T15:04:58.407" v="8476" actId="207"/>
          <ac:spMkLst>
            <pc:docMk/>
            <pc:sldMk cId="465090189" sldId="276"/>
            <ac:spMk id="95" creationId="{A3745E14-641D-79F5-7F90-5D8508BAB6B2}"/>
          </ac:spMkLst>
        </pc:spChg>
        <pc:spChg chg="mod topLvl">
          <ac:chgData name="Aaron J Masino" userId="2136f450-c1a6-467a-901d-8891005589d6" providerId="ADAL" clId="{9775A5F4-A3DB-244F-8D03-964ADC82290B}" dt="2025-06-20T15:03:42.495" v="8468" actId="207"/>
          <ac:spMkLst>
            <pc:docMk/>
            <pc:sldMk cId="465090189" sldId="276"/>
            <ac:spMk id="96" creationId="{B9F53E00-9CAA-908C-D66D-4E9AABCB6B88}"/>
          </ac:spMkLst>
        </pc:spChg>
        <pc:spChg chg="mod topLvl">
          <ac:chgData name="Aaron J Masino" userId="2136f450-c1a6-467a-901d-8891005589d6" providerId="ADAL" clId="{9775A5F4-A3DB-244F-8D03-964ADC82290B}" dt="2025-06-20T15:05:19.782" v="8477" actId="207"/>
          <ac:spMkLst>
            <pc:docMk/>
            <pc:sldMk cId="465090189" sldId="276"/>
            <ac:spMk id="97" creationId="{6B15ACBC-3700-1E65-BA9B-004BB194B76C}"/>
          </ac:spMkLst>
        </pc:spChg>
        <pc:spChg chg="add mod">
          <ac:chgData name="Aaron J Masino" userId="2136f450-c1a6-467a-901d-8891005589d6" providerId="ADAL" clId="{9775A5F4-A3DB-244F-8D03-964ADC82290B}" dt="2025-06-20T15:16:26.742" v="8529" actId="20577"/>
          <ac:spMkLst>
            <pc:docMk/>
            <pc:sldMk cId="465090189" sldId="276"/>
            <ac:spMk id="122" creationId="{99BF9759-AC67-8F9D-93B0-E0B169C5A845}"/>
          </ac:spMkLst>
        </pc:spChg>
        <pc:spChg chg="add mod">
          <ac:chgData name="Aaron J Masino" userId="2136f450-c1a6-467a-901d-8891005589d6" providerId="ADAL" clId="{9775A5F4-A3DB-244F-8D03-964ADC82290B}" dt="2025-06-21T16:05:40.652" v="8763" actId="1076"/>
          <ac:spMkLst>
            <pc:docMk/>
            <pc:sldMk cId="465090189" sldId="276"/>
            <ac:spMk id="124" creationId="{9853684E-140A-C941-05E5-BC469A241DE1}"/>
          </ac:spMkLst>
        </pc:spChg>
        <pc:spChg chg="add mod">
          <ac:chgData name="Aaron J Masino" userId="2136f450-c1a6-467a-901d-8891005589d6" providerId="ADAL" clId="{9775A5F4-A3DB-244F-8D03-964ADC82290B}" dt="2025-06-21T16:05:44.314" v="8764" actId="1076"/>
          <ac:spMkLst>
            <pc:docMk/>
            <pc:sldMk cId="465090189" sldId="276"/>
            <ac:spMk id="125" creationId="{C9E7AABC-9E59-E2FC-FACE-287115B199F2}"/>
          </ac:spMkLst>
        </pc:spChg>
        <pc:spChg chg="add mod">
          <ac:chgData name="Aaron J Masino" userId="2136f450-c1a6-467a-901d-8891005589d6" providerId="ADAL" clId="{9775A5F4-A3DB-244F-8D03-964ADC82290B}" dt="2025-06-20T15:17:46.773" v="8573" actId="207"/>
          <ac:spMkLst>
            <pc:docMk/>
            <pc:sldMk cId="465090189" sldId="276"/>
            <ac:spMk id="126" creationId="{D9D35820-BD87-9BE4-59C9-E7EEA69FF1E8}"/>
          </ac:spMkLst>
        </pc:spChg>
        <pc:grpChg chg="add mod">
          <ac:chgData name="Aaron J Masino" userId="2136f450-c1a6-467a-901d-8891005589d6" providerId="ADAL" clId="{9775A5F4-A3DB-244F-8D03-964ADC82290B}" dt="2025-06-20T15:15:27.844" v="8500" actId="1076"/>
          <ac:grpSpMkLst>
            <pc:docMk/>
            <pc:sldMk cId="465090189" sldId="276"/>
            <ac:grpSpMk id="113" creationId="{6155E78A-2960-B510-2F8D-1A1C05E85449}"/>
          </ac:grpSpMkLst>
        </pc:grpChg>
        <pc:picChg chg="add mod modCrop">
          <ac:chgData name="Aaron J Masino" userId="2136f450-c1a6-467a-901d-8891005589d6" providerId="ADAL" clId="{9775A5F4-A3DB-244F-8D03-964ADC82290B}" dt="2025-06-21T16:05:35.445" v="8762" actId="1076"/>
          <ac:picMkLst>
            <pc:docMk/>
            <pc:sldMk cId="465090189" sldId="276"/>
            <ac:picMk id="117" creationId="{170CCA48-2E2F-7639-4971-DA441EB9E3EA}"/>
          </ac:picMkLst>
        </pc:picChg>
        <pc:picChg chg="add mod modCrop">
          <ac:chgData name="Aaron J Masino" userId="2136f450-c1a6-467a-901d-8891005589d6" providerId="ADAL" clId="{9775A5F4-A3DB-244F-8D03-964ADC82290B}" dt="2025-06-21T16:05:32.403" v="8761" actId="1076"/>
          <ac:picMkLst>
            <pc:docMk/>
            <pc:sldMk cId="465090189" sldId="276"/>
            <ac:picMk id="118" creationId="{A9E22092-2CDA-C8D8-CE21-C0712FB11819}"/>
          </ac:picMkLst>
        </pc:picChg>
        <pc:cxnChg chg="topLvl">
          <ac:chgData name="Aaron J Masino" userId="2136f450-c1a6-467a-901d-8891005589d6" providerId="ADAL" clId="{9775A5F4-A3DB-244F-8D03-964ADC82290B}" dt="2025-06-20T15:04:16.127" v="8471" actId="165"/>
          <ac:cxnSpMkLst>
            <pc:docMk/>
            <pc:sldMk cId="465090189" sldId="276"/>
            <ac:cxnSpMk id="21" creationId="{FD4E426B-9953-D89E-E594-F85EF7879C17}"/>
          </ac:cxnSpMkLst>
        </pc:cxnChg>
        <pc:cxnChg chg="topLvl">
          <ac:chgData name="Aaron J Masino" userId="2136f450-c1a6-467a-901d-8891005589d6" providerId="ADAL" clId="{9775A5F4-A3DB-244F-8D03-964ADC82290B}" dt="2025-06-20T15:04:29.281" v="8473" actId="165"/>
          <ac:cxnSpMkLst>
            <pc:docMk/>
            <pc:sldMk cId="465090189" sldId="276"/>
            <ac:cxnSpMk id="46" creationId="{FB874E48-FD23-B57F-CDC7-93D3BD5ADE80}"/>
          </ac:cxnSpMkLst>
        </pc:cxnChg>
        <pc:cxnChg chg="mod">
          <ac:chgData name="Aaron J Masino" userId="2136f450-c1a6-467a-901d-8891005589d6" providerId="ADAL" clId="{9775A5F4-A3DB-244F-8D03-964ADC82290B}" dt="2025-06-20T15:03:40.140" v="8467" actId="1076"/>
          <ac:cxnSpMkLst>
            <pc:docMk/>
            <pc:sldMk cId="465090189" sldId="276"/>
            <ac:cxnSpMk id="108" creationId="{DA58E934-4AB3-680B-0EA6-8E9CEA99A609}"/>
          </ac:cxnSpMkLst>
        </pc:cxnChg>
        <pc:cxnChg chg="mod">
          <ac:chgData name="Aaron J Masino" userId="2136f450-c1a6-467a-901d-8891005589d6" providerId="ADAL" clId="{9775A5F4-A3DB-244F-8D03-964ADC82290B}" dt="2025-06-20T15:03:40.140" v="8467" actId="1076"/>
          <ac:cxnSpMkLst>
            <pc:docMk/>
            <pc:sldMk cId="465090189" sldId="276"/>
            <ac:cxnSpMk id="109" creationId="{31DD6570-8355-0EE3-5797-DD95D4A86893}"/>
          </ac:cxnSpMkLst>
        </pc:cxnChg>
        <pc:cxnChg chg="add mod">
          <ac:chgData name="Aaron J Masino" userId="2136f450-c1a6-467a-901d-8891005589d6" providerId="ADAL" clId="{9775A5F4-A3DB-244F-8D03-964ADC82290B}" dt="2025-06-20T15:15:53.997" v="8503" actId="208"/>
          <ac:cxnSpMkLst>
            <pc:docMk/>
            <pc:sldMk cId="465090189" sldId="276"/>
            <ac:cxnSpMk id="120" creationId="{AF036AE5-663A-EA97-FD42-173463A59F75}"/>
          </ac:cxnSpMkLst>
        </pc:cxnChg>
      </pc:sldChg>
      <pc:sldChg chg="addSp delSp modSp new mod">
        <pc:chgData name="Aaron J Masino" userId="2136f450-c1a6-467a-901d-8891005589d6" providerId="ADAL" clId="{9775A5F4-A3DB-244F-8D03-964ADC82290B}" dt="2025-06-20T15:33:30.181" v="8668" actId="14100"/>
        <pc:sldMkLst>
          <pc:docMk/>
          <pc:sldMk cId="929344141" sldId="277"/>
        </pc:sldMkLst>
        <pc:spChg chg="mod">
          <ac:chgData name="Aaron J Masino" userId="2136f450-c1a6-467a-901d-8891005589d6" providerId="ADAL" clId="{9775A5F4-A3DB-244F-8D03-964ADC82290B}" dt="2025-06-20T15:30:22.398" v="8607" actId="20577"/>
          <ac:spMkLst>
            <pc:docMk/>
            <pc:sldMk cId="929344141" sldId="277"/>
            <ac:spMk id="2" creationId="{A64E9EA9-61B9-DB5C-B334-827B56E3D812}"/>
          </ac:spMkLst>
        </pc:spChg>
        <pc:spChg chg="mod">
          <ac:chgData name="Aaron J Masino" userId="2136f450-c1a6-467a-901d-8891005589d6" providerId="ADAL" clId="{9775A5F4-A3DB-244F-8D03-964ADC82290B}" dt="2025-06-20T15:30:33.651" v="8632" actId="20577"/>
          <ac:spMkLst>
            <pc:docMk/>
            <pc:sldMk cId="929344141" sldId="277"/>
            <ac:spMk id="3" creationId="{9465F0B5-9294-A46F-9531-761E17C0DEC5}"/>
          </ac:spMkLst>
        </pc:spChg>
        <pc:spChg chg="add mod">
          <ac:chgData name="Aaron J Masino" userId="2136f450-c1a6-467a-901d-8891005589d6" providerId="ADAL" clId="{9775A5F4-A3DB-244F-8D03-964ADC82290B}" dt="2025-06-20T15:33:30.181" v="8668" actId="14100"/>
          <ac:spMkLst>
            <pc:docMk/>
            <pc:sldMk cId="929344141" sldId="277"/>
            <ac:spMk id="5" creationId="{5385360C-4585-AF1F-ED2D-8C071AA3ACE8}"/>
          </ac:spMkLst>
        </pc:spChg>
        <pc:picChg chg="add mod">
          <ac:chgData name="Aaron J Masino" userId="2136f450-c1a6-467a-901d-8891005589d6" providerId="ADAL" clId="{9775A5F4-A3DB-244F-8D03-964ADC82290B}" dt="2025-06-20T15:33:23.484" v="8666" actId="14100"/>
          <ac:picMkLst>
            <pc:docMk/>
            <pc:sldMk cId="929344141" sldId="277"/>
            <ac:picMk id="7" creationId="{CB57DA80-2DBC-98C2-5586-A5C845D63C6B}"/>
          </ac:picMkLst>
        </pc:picChg>
      </pc:sldChg>
      <pc:sldChg chg="modSp add mod">
        <pc:chgData name="Aaron J Masino" userId="2136f450-c1a6-467a-901d-8891005589d6" providerId="ADAL" clId="{9775A5F4-A3DB-244F-8D03-964ADC82290B}" dt="2025-06-21T16:04:57.877" v="8713" actId="20577"/>
        <pc:sldMkLst>
          <pc:docMk/>
          <pc:sldMk cId="314748199" sldId="278"/>
        </pc:sldMkLst>
        <pc:spChg chg="mod">
          <ac:chgData name="Aaron J Masino" userId="2136f450-c1a6-467a-901d-8891005589d6" providerId="ADAL" clId="{9775A5F4-A3DB-244F-8D03-964ADC82290B}" dt="2025-06-21T16:04:57.877" v="8713" actId="20577"/>
          <ac:spMkLst>
            <pc:docMk/>
            <pc:sldMk cId="314748199" sldId="278"/>
            <ac:spMk id="2" creationId="{2693E83A-43F4-786E-8D63-7D6AC3FF0CD1}"/>
          </ac:spMkLst>
        </pc:spChg>
      </pc:sldChg>
      <pc:sldChg chg="modSp add mod">
        <pc:chgData name="Aaron J Masino" userId="2136f450-c1a6-467a-901d-8891005589d6" providerId="ADAL" clId="{9775A5F4-A3DB-244F-8D03-964ADC82290B}" dt="2025-06-21T16:05:21.264" v="8760" actId="20577"/>
        <pc:sldMkLst>
          <pc:docMk/>
          <pc:sldMk cId="2819537476" sldId="279"/>
        </pc:sldMkLst>
        <pc:spChg chg="mod">
          <ac:chgData name="Aaron J Masino" userId="2136f450-c1a6-467a-901d-8891005589d6" providerId="ADAL" clId="{9775A5F4-A3DB-244F-8D03-964ADC82290B}" dt="2025-06-21T16:05:21.264" v="8760" actId="20577"/>
          <ac:spMkLst>
            <pc:docMk/>
            <pc:sldMk cId="2819537476" sldId="279"/>
            <ac:spMk id="2" creationId="{EB778B25-A384-C063-3988-EB3EAA335AE6}"/>
          </ac:spMkLst>
        </pc:spChg>
      </pc:sldChg>
      <pc:sldChg chg="addSp delSp modSp add mod">
        <pc:chgData name="Aaron J Masino" userId="2136f450-c1a6-467a-901d-8891005589d6" providerId="ADAL" clId="{9775A5F4-A3DB-244F-8D03-964ADC82290B}" dt="2025-06-22T13:13:48.564" v="10026" actId="113"/>
        <pc:sldMkLst>
          <pc:docMk/>
          <pc:sldMk cId="3569125024" sldId="777"/>
        </pc:sldMkLst>
        <pc:spChg chg="mod">
          <ac:chgData name="Aaron J Masino" userId="2136f450-c1a6-467a-901d-8891005589d6" providerId="ADAL" clId="{9775A5F4-A3DB-244F-8D03-964ADC82290B}" dt="2025-06-22T12:40:05.427" v="9597" actId="20577"/>
          <ac:spMkLst>
            <pc:docMk/>
            <pc:sldMk cId="3569125024" sldId="777"/>
            <ac:spMk id="2" creationId="{2262A578-4525-F078-0C02-AC8E9101AAA9}"/>
          </ac:spMkLst>
        </pc:spChg>
        <pc:spChg chg="mod">
          <ac:chgData name="Aaron J Masino" userId="2136f450-c1a6-467a-901d-8891005589d6" providerId="ADAL" clId="{9775A5F4-A3DB-244F-8D03-964ADC82290B}" dt="2025-06-22T13:13:48.564" v="10026" actId="113"/>
          <ac:spMkLst>
            <pc:docMk/>
            <pc:sldMk cId="3569125024" sldId="777"/>
            <ac:spMk id="98" creationId="{F5A37F36-6AA8-72CB-6C2A-E3E9C870091A}"/>
          </ac:spMkLst>
        </pc:spChg>
        <pc:cxnChg chg="add mod">
          <ac:chgData name="Aaron J Masino" userId="2136f450-c1a6-467a-901d-8891005589d6" providerId="ADAL" clId="{9775A5F4-A3DB-244F-8D03-964ADC82290B}" dt="2025-06-22T12:19:05.838" v="9017" actId="14100"/>
          <ac:cxnSpMkLst>
            <pc:docMk/>
            <pc:sldMk cId="3569125024" sldId="777"/>
            <ac:cxnSpMk id="3" creationId="{6424647C-2946-F74C-6E53-943D01E89955}"/>
          </ac:cxnSpMkLst>
        </pc:cxnChg>
        <pc:cxnChg chg="add mod">
          <ac:chgData name="Aaron J Masino" userId="2136f450-c1a6-467a-901d-8891005589d6" providerId="ADAL" clId="{9775A5F4-A3DB-244F-8D03-964ADC82290B}" dt="2025-06-22T12:19:21.874" v="9023" actId="14100"/>
          <ac:cxnSpMkLst>
            <pc:docMk/>
            <pc:sldMk cId="3569125024" sldId="777"/>
            <ac:cxnSpMk id="19" creationId="{282E76DA-FB88-EC68-1F87-5D37FE1769CB}"/>
          </ac:cxnSpMkLst>
        </pc:cxnChg>
        <pc:cxnChg chg="add mod">
          <ac:chgData name="Aaron J Masino" userId="2136f450-c1a6-467a-901d-8891005589d6" providerId="ADAL" clId="{9775A5F4-A3DB-244F-8D03-964ADC82290B}" dt="2025-06-22T12:19:39.332" v="9028" actId="14100"/>
          <ac:cxnSpMkLst>
            <pc:docMk/>
            <pc:sldMk cId="3569125024" sldId="777"/>
            <ac:cxnSpMk id="28" creationId="{82D9229C-C3E2-E85D-A6CA-BB6247A65BA6}"/>
          </ac:cxnSpMkLst>
        </pc:cxnChg>
        <pc:cxnChg chg="add mod">
          <ac:chgData name="Aaron J Masino" userId="2136f450-c1a6-467a-901d-8891005589d6" providerId="ADAL" clId="{9775A5F4-A3DB-244F-8D03-964ADC82290B}" dt="2025-06-22T12:19:50.076" v="9032" actId="14100"/>
          <ac:cxnSpMkLst>
            <pc:docMk/>
            <pc:sldMk cId="3569125024" sldId="777"/>
            <ac:cxnSpMk id="32" creationId="{7AA1EE9F-E96F-4C2D-9222-579A2D16AACE}"/>
          </ac:cxnSpMkLst>
        </pc:cxnChg>
        <pc:cxnChg chg="add mod">
          <ac:chgData name="Aaron J Masino" userId="2136f450-c1a6-467a-901d-8891005589d6" providerId="ADAL" clId="{9775A5F4-A3DB-244F-8D03-964ADC82290B}" dt="2025-06-22T12:20:18.501" v="9040" actId="14100"/>
          <ac:cxnSpMkLst>
            <pc:docMk/>
            <pc:sldMk cId="3569125024" sldId="777"/>
            <ac:cxnSpMk id="37" creationId="{911C7763-ED95-3B2C-C3B2-BDD0637D55FB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67" creationId="{DBD90A6F-54EB-8A7D-A6EA-725FB6D53A8C}"/>
          </ac:cxnSpMkLst>
        </pc:cxnChg>
        <pc:cxnChg chg="mod">
          <ac:chgData name="Aaron J Masino" userId="2136f450-c1a6-467a-901d-8891005589d6" providerId="ADAL" clId="{9775A5F4-A3DB-244F-8D03-964ADC82290B}" dt="2025-06-22T12:19:27.137" v="9024" actId="14100"/>
          <ac:cxnSpMkLst>
            <pc:docMk/>
            <pc:sldMk cId="3569125024" sldId="777"/>
            <ac:cxnSpMk id="68" creationId="{9CE3291E-B110-1CA1-59CD-99CD116F38BA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69" creationId="{740392B2-50A8-31F2-CB8B-1529640564CC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0" creationId="{2D3506EC-953D-8EB7-D0BD-F22732D4C199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2" creationId="{1004F68E-41A2-45D5-365F-04023971154E}"/>
          </ac:cxnSpMkLst>
        </pc:cxnChg>
        <pc:cxnChg chg="mod">
          <ac:chgData name="Aaron J Masino" userId="2136f450-c1a6-467a-901d-8891005589d6" providerId="ADAL" clId="{9775A5F4-A3DB-244F-8D03-964ADC82290B}" dt="2025-06-22T12:18:16.308" v="9007" actId="692"/>
          <ac:cxnSpMkLst>
            <pc:docMk/>
            <pc:sldMk cId="3569125024" sldId="777"/>
            <ac:cxnSpMk id="75" creationId="{F20F61F8-5D63-F311-86D5-3AAA74124C65}"/>
          </ac:cxnSpMkLst>
        </pc:cxnChg>
      </pc:sldChg>
      <pc:sldChg chg="add modAnim">
        <pc:chgData name="Aaron J Masino" userId="2136f450-c1a6-467a-901d-8891005589d6" providerId="ADAL" clId="{9775A5F4-A3DB-244F-8D03-964ADC82290B}" dt="2025-06-22T13:36:11.180" v="10732"/>
        <pc:sldMkLst>
          <pc:docMk/>
          <pc:sldMk cId="2754293848" sldId="778"/>
        </pc:sldMkLst>
      </pc:sldChg>
      <pc:sldChg chg="modSp add mod">
        <pc:chgData name="Aaron J Masino" userId="2136f450-c1a6-467a-901d-8891005589d6" providerId="ADAL" clId="{9775A5F4-A3DB-244F-8D03-964ADC82290B}" dt="2025-06-22T14:48:12.619" v="11770" actId="207"/>
        <pc:sldMkLst>
          <pc:docMk/>
          <pc:sldMk cId="3453050822" sldId="794"/>
        </pc:sldMkLst>
        <pc:spChg chg="mod">
          <ac:chgData name="Aaron J Masino" userId="2136f450-c1a6-467a-901d-8891005589d6" providerId="ADAL" clId="{9775A5F4-A3DB-244F-8D03-964ADC82290B}" dt="2025-06-22T14:48:02.366" v="11769" actId="20577"/>
          <ac:spMkLst>
            <pc:docMk/>
            <pc:sldMk cId="3453050822" sldId="794"/>
            <ac:spMk id="3" creationId="{9A91B53D-44D6-0789-A194-11F7C2D4FAD2}"/>
          </ac:spMkLst>
        </pc:spChg>
        <pc:spChg chg="mod">
          <ac:chgData name="Aaron J Masino" userId="2136f450-c1a6-467a-901d-8891005589d6" providerId="ADAL" clId="{9775A5F4-A3DB-244F-8D03-964ADC82290B}" dt="2025-06-22T14:48:12.619" v="11770" actId="207"/>
          <ac:spMkLst>
            <pc:docMk/>
            <pc:sldMk cId="3453050822" sldId="794"/>
            <ac:spMk id="5" creationId="{3FF8D81D-4CAA-62EE-86FB-100CA4A2ACC7}"/>
          </ac:spMkLst>
        </pc:spChg>
        <pc:spChg chg="mod">
          <ac:chgData name="Aaron J Masino" userId="2136f450-c1a6-467a-901d-8891005589d6" providerId="ADAL" clId="{9775A5F4-A3DB-244F-8D03-964ADC82290B}" dt="2025-06-22T14:47:34.835" v="11767" actId="20577"/>
          <ac:spMkLst>
            <pc:docMk/>
            <pc:sldMk cId="3453050822" sldId="794"/>
            <ac:spMk id="6" creationId="{6C1F0446-D744-4B1C-53A9-F7D9F6885F6C}"/>
          </ac:spMkLst>
        </pc:spChg>
      </pc:sldChg>
      <pc:sldChg chg="addSp delSp modSp add mod">
        <pc:chgData name="Aaron J Masino" userId="2136f450-c1a6-467a-901d-8891005589d6" providerId="ADAL" clId="{9775A5F4-A3DB-244F-8D03-964ADC82290B}" dt="2025-06-24T15:40:55.396" v="11788" actId="20577"/>
        <pc:sldMkLst>
          <pc:docMk/>
          <pc:sldMk cId="1219030708" sldId="796"/>
        </pc:sldMkLst>
        <pc:spChg chg="mod">
          <ac:chgData name="Aaron J Masino" userId="2136f450-c1a6-467a-901d-8891005589d6" providerId="ADAL" clId="{9775A5F4-A3DB-244F-8D03-964ADC82290B}" dt="2025-06-22T12:39:56.437" v="9577" actId="20577"/>
          <ac:spMkLst>
            <pc:docMk/>
            <pc:sldMk cId="1219030708" sldId="796"/>
            <ac:spMk id="2" creationId="{2262A578-4525-F078-0C02-AC8E9101AAA9}"/>
          </ac:spMkLst>
        </pc:spChg>
        <pc:spChg chg="add mod">
          <ac:chgData name="Aaron J Masino" userId="2136f450-c1a6-467a-901d-8891005589d6" providerId="ADAL" clId="{9775A5F4-A3DB-244F-8D03-964ADC82290B}" dt="2025-06-22T12:39:50.042" v="9561" actId="1076"/>
          <ac:spMkLst>
            <pc:docMk/>
            <pc:sldMk cId="1219030708" sldId="796"/>
            <ac:spMk id="3" creationId="{315DD8E5-C6A3-D51C-F7D0-AC9596AC4E23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27" creationId="{F52F1D68-B590-EC5E-EE48-E74083CA2DAD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28" creationId="{7024B283-3798-E783-4F3E-9D4147CF3B34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35" creationId="{2A705FB4-5118-145C-1970-50081FB9802F}"/>
          </ac:spMkLst>
        </pc:spChg>
        <pc:spChg chg="mod">
          <ac:chgData name="Aaron J Masino" userId="2136f450-c1a6-467a-901d-8891005589d6" providerId="ADAL" clId="{9775A5F4-A3DB-244F-8D03-964ADC82290B}" dt="2025-06-24T15:40:55.396" v="11788" actId="20577"/>
          <ac:spMkLst>
            <pc:docMk/>
            <pc:sldMk cId="1219030708" sldId="796"/>
            <ac:spMk id="80" creationId="{5CCBD0DB-3D9D-FD70-6AB3-AC620025B5A2}"/>
          </ac:spMkLst>
        </pc:spChg>
        <pc:spChg chg="mod">
          <ac:chgData name="Aaron J Masino" userId="2136f450-c1a6-467a-901d-8891005589d6" providerId="ADAL" clId="{9775A5F4-A3DB-244F-8D03-964ADC82290B}" dt="2025-06-22T12:39:41.002" v="9560" actId="1035"/>
          <ac:spMkLst>
            <pc:docMk/>
            <pc:sldMk cId="1219030708" sldId="796"/>
            <ac:spMk id="86" creationId="{239F803A-5F8B-6675-4CA7-00082428B84D}"/>
          </ac:spMkLst>
        </pc:spChg>
        <pc:grpChg chg="mod">
          <ac:chgData name="Aaron J Masino" userId="2136f450-c1a6-467a-901d-8891005589d6" providerId="ADAL" clId="{9775A5F4-A3DB-244F-8D03-964ADC82290B}" dt="2025-06-22T12:39:41.002" v="9560" actId="1035"/>
          <ac:grpSpMkLst>
            <pc:docMk/>
            <pc:sldMk cId="1219030708" sldId="796"/>
            <ac:grpSpMk id="15" creationId="{DA677B81-8364-68C8-3235-33999EA259E9}"/>
          </ac:grpSpMkLst>
        </pc:grp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31" creationId="{8CA49F42-FA66-FFA6-F277-FB722D02CD7F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37" creationId="{6333ACB2-E6F3-B465-4087-1DD706D07F32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82" creationId="{AC271A80-C253-93C0-0A5A-B1F37E59DC59}"/>
          </ac:cxnSpMkLst>
        </pc:cxnChg>
        <pc:cxnChg chg="mod">
          <ac:chgData name="Aaron J Masino" userId="2136f450-c1a6-467a-901d-8891005589d6" providerId="ADAL" clId="{9775A5F4-A3DB-244F-8D03-964ADC82290B}" dt="2025-06-22T12:39:41.002" v="9560" actId="1035"/>
          <ac:cxnSpMkLst>
            <pc:docMk/>
            <pc:sldMk cId="1219030708" sldId="796"/>
            <ac:cxnSpMk id="93" creationId="{F1072313-DBCA-01BA-6518-401344A7F2C5}"/>
          </ac:cxnSpMkLst>
        </pc:cxnChg>
      </pc:sldChg>
      <pc:sldChg chg="addSp delSp modSp add mod">
        <pc:chgData name="Aaron J Masino" userId="2136f450-c1a6-467a-901d-8891005589d6" providerId="ADAL" clId="{9775A5F4-A3DB-244F-8D03-964ADC82290B}" dt="2025-06-22T13:14:01.665" v="10028" actId="113"/>
        <pc:sldMkLst>
          <pc:docMk/>
          <pc:sldMk cId="886232017" sldId="797"/>
        </pc:sldMkLst>
        <pc:spChg chg="mod">
          <ac:chgData name="Aaron J Masino" userId="2136f450-c1a6-467a-901d-8891005589d6" providerId="ADAL" clId="{9775A5F4-A3DB-244F-8D03-964ADC82290B}" dt="2025-06-22T12:40:40.999" v="9670" actId="20577"/>
          <ac:spMkLst>
            <pc:docMk/>
            <pc:sldMk cId="886232017" sldId="797"/>
            <ac:spMk id="2" creationId="{370D7FEE-8DC2-D17A-9DEE-07E599D2CE6D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18" creationId="{9A10044B-0EE4-4252-7400-9FFA766369E3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1" creationId="{0BC7ECEC-7610-FA9B-8280-80196AADECEF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2" creationId="{BEBC7040-4054-10F8-FCA9-295CAE6372E0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4" creationId="{1901B2C3-EE0B-A3B8-0929-03D98DAAA517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5" creationId="{52F801F2-75AF-F36A-1BAD-8FACCE734C73}"/>
          </ac:spMkLst>
        </pc:spChg>
        <pc:spChg chg="mod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27" creationId="{B1D595BD-D0C2-6420-3E25-AE9A94C6C1F2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29" creationId="{F4DB482C-8F20-AE5F-3F6F-2FD6C4EA0B73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1" creationId="{1031CD97-72B6-20C7-3700-EBAF0235A09C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4" creationId="{3BEA2FE1-74F0-F363-3167-19C4C38F14EA}"/>
          </ac:spMkLst>
        </pc:spChg>
        <pc:spChg chg="mod topLvl">
          <ac:chgData name="Aaron J Masino" userId="2136f450-c1a6-467a-901d-8891005589d6" providerId="ADAL" clId="{9775A5F4-A3DB-244F-8D03-964ADC82290B}" dt="2025-06-22T12:37:57.812" v="9503" actId="207"/>
          <ac:spMkLst>
            <pc:docMk/>
            <pc:sldMk cId="886232017" sldId="797"/>
            <ac:spMk id="35" creationId="{0BCACAAC-0FBE-891E-0BD3-3B96FCB4ABCF}"/>
          </ac:spMkLst>
        </pc:spChg>
        <pc:spChg chg="mod topLvl">
          <ac:chgData name="Aaron J Masino" userId="2136f450-c1a6-467a-901d-8891005589d6" providerId="ADAL" clId="{9775A5F4-A3DB-244F-8D03-964ADC82290B}" dt="2025-06-22T12:38:11.545" v="9504" actId="207"/>
          <ac:spMkLst>
            <pc:docMk/>
            <pc:sldMk cId="886232017" sldId="797"/>
            <ac:spMk id="38" creationId="{5375A67D-D546-CFAD-2B18-DE24DF4B54D7}"/>
          </ac:spMkLst>
        </pc:spChg>
        <pc:spChg chg="mod">
          <ac:chgData name="Aaron J Masino" userId="2136f450-c1a6-467a-901d-8891005589d6" providerId="ADAL" clId="{9775A5F4-A3DB-244F-8D03-964ADC82290B}" dt="2025-06-22T13:14:01.665" v="10028" actId="113"/>
          <ac:spMkLst>
            <pc:docMk/>
            <pc:sldMk cId="886232017" sldId="797"/>
            <ac:spMk id="98" creationId="{944DC60A-55A4-C746-D65F-6DDFF232247A}"/>
          </ac:spMkLst>
        </pc:spChg>
        <pc:spChg chg="mod">
          <ac:chgData name="Aaron J Masino" userId="2136f450-c1a6-467a-901d-8891005589d6" providerId="ADAL" clId="{9775A5F4-A3DB-244F-8D03-964ADC82290B}" dt="2025-06-22T12:41:28.358" v="9731" actId="20577"/>
          <ac:spMkLst>
            <pc:docMk/>
            <pc:sldMk cId="886232017" sldId="797"/>
            <ac:spMk id="99" creationId="{47C15EDE-0C36-F058-1456-145D15C8AA9A}"/>
          </ac:spMkLst>
        </pc:spChg>
        <pc:grpChg chg="mod">
          <ac:chgData name="Aaron J Masino" userId="2136f450-c1a6-467a-901d-8891005589d6" providerId="ADAL" clId="{9775A5F4-A3DB-244F-8D03-964ADC82290B}" dt="2025-06-22T12:37:12.573" v="9495" actId="1036"/>
          <ac:grpSpMkLst>
            <pc:docMk/>
            <pc:sldMk cId="886232017" sldId="797"/>
            <ac:grpSpMk id="105" creationId="{99D38375-4064-A487-E717-535133CE5926}"/>
          </ac:grpSpMkLst>
        </pc:grpChg>
      </pc:sldChg>
      <pc:sldChg chg="add del">
        <pc:chgData name="Aaron J Masino" userId="2136f450-c1a6-467a-901d-8891005589d6" providerId="ADAL" clId="{9775A5F4-A3DB-244F-8D03-964ADC82290B}" dt="2025-06-22T12:24:07.007" v="9042"/>
        <pc:sldMkLst>
          <pc:docMk/>
          <pc:sldMk cId="3378068432" sldId="797"/>
        </pc:sldMkLst>
      </pc:sldChg>
      <pc:sldChg chg="addSp delSp modSp add mod">
        <pc:chgData name="Aaron J Masino" userId="2136f450-c1a6-467a-901d-8891005589d6" providerId="ADAL" clId="{9775A5F4-A3DB-244F-8D03-964ADC82290B}" dt="2025-06-22T12:40:26.317" v="9644" actId="20577"/>
        <pc:sldMkLst>
          <pc:docMk/>
          <pc:sldMk cId="3974789697" sldId="798"/>
        </pc:sldMkLst>
        <pc:spChg chg="mod">
          <ac:chgData name="Aaron J Masino" userId="2136f450-c1a6-467a-901d-8891005589d6" providerId="ADAL" clId="{9775A5F4-A3DB-244F-8D03-964ADC82290B}" dt="2025-06-22T12:40:26.317" v="9644" actId="20577"/>
          <ac:spMkLst>
            <pc:docMk/>
            <pc:sldMk cId="3974789697" sldId="798"/>
            <ac:spMk id="2" creationId="{1538179C-1E91-C2A1-D6B4-58E9BC8C0E71}"/>
          </ac:spMkLst>
        </pc:spChg>
        <pc:spChg chg="mod">
          <ac:chgData name="Aaron J Masino" userId="2136f450-c1a6-467a-901d-8891005589d6" providerId="ADAL" clId="{9775A5F4-A3DB-244F-8D03-964ADC82290B}" dt="2025-06-22T12:35:33.790" v="9348" actId="14100"/>
          <ac:spMkLst>
            <pc:docMk/>
            <pc:sldMk cId="3974789697" sldId="798"/>
            <ac:spMk id="3" creationId="{0ECA900F-43F8-2A03-B7F5-E5F639C23931}"/>
          </ac:spMkLst>
        </pc:spChg>
        <pc:spChg chg="add mod">
          <ac:chgData name="Aaron J Masino" userId="2136f450-c1a6-467a-901d-8891005589d6" providerId="ADAL" clId="{9775A5F4-A3DB-244F-8D03-964ADC82290B}" dt="2025-06-22T12:35:17.888" v="9346" actId="20577"/>
          <ac:spMkLst>
            <pc:docMk/>
            <pc:sldMk cId="3974789697" sldId="798"/>
            <ac:spMk id="32" creationId="{3E633754-8F8E-1AF2-730D-4528E0C1422A}"/>
          </ac:spMkLst>
        </pc:spChg>
        <pc:spChg chg="add mod">
          <ac:chgData name="Aaron J Masino" userId="2136f450-c1a6-467a-901d-8891005589d6" providerId="ADAL" clId="{9775A5F4-A3DB-244F-8D03-964ADC82290B}" dt="2025-06-22T12:35:05.781" v="9333" actId="20577"/>
          <ac:spMkLst>
            <pc:docMk/>
            <pc:sldMk cId="3974789697" sldId="798"/>
            <ac:spMk id="43" creationId="{2F3FCD67-2454-7E04-66D4-156F9EAF4F15}"/>
          </ac:spMkLst>
        </pc:spChg>
        <pc:grpChg chg="mod">
          <ac:chgData name="Aaron J Masino" userId="2136f450-c1a6-467a-901d-8891005589d6" providerId="ADAL" clId="{9775A5F4-A3DB-244F-8D03-964ADC82290B}" dt="2025-06-22T12:30:56.636" v="9247" actId="14100"/>
          <ac:grpSpMkLst>
            <pc:docMk/>
            <pc:sldMk cId="3974789697" sldId="798"/>
            <ac:grpSpMk id="15" creationId="{2F3B9047-6371-7B06-9EB2-2070BE6DD04F}"/>
          </ac:grpSpMkLst>
        </pc:grpChg>
        <pc:picChg chg="add mod">
          <ac:chgData name="Aaron J Masino" userId="2136f450-c1a6-467a-901d-8891005589d6" providerId="ADAL" clId="{9775A5F4-A3DB-244F-8D03-964ADC82290B}" dt="2025-06-22T12:32:06.277" v="9261" actId="207"/>
          <ac:picMkLst>
            <pc:docMk/>
            <pc:sldMk cId="3974789697" sldId="798"/>
            <ac:picMk id="19" creationId="{1FA77451-3D1C-5659-8F21-ABD7CE5C36D0}"/>
          </ac:picMkLst>
        </pc:picChg>
        <pc:picChg chg="add mod">
          <ac:chgData name="Aaron J Masino" userId="2136f450-c1a6-467a-901d-8891005589d6" providerId="ADAL" clId="{9775A5F4-A3DB-244F-8D03-964ADC82290B}" dt="2025-06-22T12:32:09.850" v="9262" actId="207"/>
          <ac:picMkLst>
            <pc:docMk/>
            <pc:sldMk cId="3974789697" sldId="798"/>
            <ac:picMk id="22" creationId="{BAB3172D-744D-E447-B9C4-24A32AA1778E}"/>
          </ac:picMkLst>
        </pc:picChg>
        <pc:picChg chg="add mod">
          <ac:chgData name="Aaron J Masino" userId="2136f450-c1a6-467a-901d-8891005589d6" providerId="ADAL" clId="{9775A5F4-A3DB-244F-8D03-964ADC82290B}" dt="2025-06-22T12:32:19.298" v="9264" actId="1076"/>
          <ac:picMkLst>
            <pc:docMk/>
            <pc:sldMk cId="3974789697" sldId="798"/>
            <ac:picMk id="24" creationId="{E9EF9BAA-E79D-D10B-D5AF-7B0435E85491}"/>
          </ac:picMkLst>
        </pc:picChg>
        <pc:picChg chg="add mod">
          <ac:chgData name="Aaron J Masino" userId="2136f450-c1a6-467a-901d-8891005589d6" providerId="ADAL" clId="{9775A5F4-A3DB-244F-8D03-964ADC82290B}" dt="2025-06-22T12:32:25.933" v="9266" actId="1076"/>
          <ac:picMkLst>
            <pc:docMk/>
            <pc:sldMk cId="3974789697" sldId="798"/>
            <ac:picMk id="25" creationId="{0BB09636-E39F-6686-2BA7-5A3FA7858906}"/>
          </ac:picMkLst>
        </pc:picChg>
        <pc:picChg chg="add mod">
          <ac:chgData name="Aaron J Masino" userId="2136f450-c1a6-467a-901d-8891005589d6" providerId="ADAL" clId="{9775A5F4-A3DB-244F-8D03-964ADC82290B}" dt="2025-06-22T12:34:04.875" v="9303" actId="1076"/>
          <ac:picMkLst>
            <pc:docMk/>
            <pc:sldMk cId="3974789697" sldId="798"/>
            <ac:picMk id="29" creationId="{6BAC1C8B-FADA-BF60-176E-7D1AF1F8BBC3}"/>
          </ac:picMkLst>
        </pc:picChg>
        <pc:picChg chg="add mod">
          <ac:chgData name="Aaron J Masino" userId="2136f450-c1a6-467a-901d-8891005589d6" providerId="ADAL" clId="{9775A5F4-A3DB-244F-8D03-964ADC82290B}" dt="2025-06-22T12:33:52.471" v="9299" actId="1076"/>
          <ac:picMkLst>
            <pc:docMk/>
            <pc:sldMk cId="3974789697" sldId="798"/>
            <ac:picMk id="44" creationId="{AC36F83C-32B2-D7C3-CE37-A81649F585E2}"/>
          </ac:picMkLst>
        </pc:picChg>
        <pc:picChg chg="add mod">
          <ac:chgData name="Aaron J Masino" userId="2136f450-c1a6-467a-901d-8891005589d6" providerId="ADAL" clId="{9775A5F4-A3DB-244F-8D03-964ADC82290B}" dt="2025-06-22T12:33:46.563" v="9298" actId="1076"/>
          <ac:picMkLst>
            <pc:docMk/>
            <pc:sldMk cId="3974789697" sldId="798"/>
            <ac:picMk id="47" creationId="{6B28A208-4A2A-A7BD-FE97-EFA59EA2FD68}"/>
          </ac:picMkLst>
        </pc:picChg>
        <pc:picChg chg="add mod">
          <ac:chgData name="Aaron J Masino" userId="2136f450-c1a6-467a-901d-8891005589d6" providerId="ADAL" clId="{9775A5F4-A3DB-244F-8D03-964ADC82290B}" dt="2025-06-22T12:34:01.724" v="9302" actId="1076"/>
          <ac:picMkLst>
            <pc:docMk/>
            <pc:sldMk cId="3974789697" sldId="798"/>
            <ac:picMk id="49" creationId="{52D3DBC8-7498-0482-19DE-C57604AAD77D}"/>
          </ac:picMkLst>
        </pc:picChg>
        <pc:picChg chg="add mod">
          <ac:chgData name="Aaron J Masino" userId="2136f450-c1a6-467a-901d-8891005589d6" providerId="ADAL" clId="{9775A5F4-A3DB-244F-8D03-964ADC82290B}" dt="2025-06-22T12:34:13.833" v="9305" actId="1076"/>
          <ac:picMkLst>
            <pc:docMk/>
            <pc:sldMk cId="3974789697" sldId="798"/>
            <ac:picMk id="50" creationId="{B31CF559-F9C2-4BDC-1AB5-DE5363950EB7}"/>
          </ac:picMkLst>
        </pc:picChg>
        <pc:picChg chg="add mod">
          <ac:chgData name="Aaron J Masino" userId="2136f450-c1a6-467a-901d-8891005589d6" providerId="ADAL" clId="{9775A5F4-A3DB-244F-8D03-964ADC82290B}" dt="2025-06-22T12:34:19.922" v="9307" actId="1076"/>
          <ac:picMkLst>
            <pc:docMk/>
            <pc:sldMk cId="3974789697" sldId="798"/>
            <ac:picMk id="52" creationId="{263EE04A-8142-15DC-8001-478AE096C121}"/>
          </ac:picMkLst>
        </pc:picChg>
        <pc:picChg chg="add mod">
          <ac:chgData name="Aaron J Masino" userId="2136f450-c1a6-467a-901d-8891005589d6" providerId="ADAL" clId="{9775A5F4-A3DB-244F-8D03-964ADC82290B}" dt="2025-06-22T12:34:30.240" v="9309" actId="1076"/>
          <ac:picMkLst>
            <pc:docMk/>
            <pc:sldMk cId="3974789697" sldId="798"/>
            <ac:picMk id="53" creationId="{74F94085-08BB-DCDA-D916-414A46B60BD2}"/>
          </ac:picMkLst>
        </pc:pic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16" creationId="{4007392B-D936-049E-4A84-F5601CED24D9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17" creationId="{831DCBC4-634B-CCC0-609D-89877E4A5468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20" creationId="{FD3D0AA8-649E-22B9-EB1A-CBC8DF4140E3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23" creationId="{712713FE-3F88-FDCC-342F-90B5138552AF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26" creationId="{9BA97E7C-F66E-2356-0FC1-AB00A9FC0A2A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30" creationId="{D8323B91-EA88-9DD2-DB1A-943DC032DC7E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3" creationId="{F6E91098-6A4E-624D-39B2-24C7B86C941C}"/>
          </ac:cxnSpMkLst>
        </pc:cxnChg>
        <pc:cxnChg chg="add mod">
          <ac:chgData name="Aaron J Masino" userId="2136f450-c1a6-467a-901d-8891005589d6" providerId="ADAL" clId="{9775A5F4-A3DB-244F-8D03-964ADC82290B}" dt="2025-06-22T12:33:21.285" v="9293" actId="14100"/>
          <ac:cxnSpMkLst>
            <pc:docMk/>
            <pc:sldMk cId="3974789697" sldId="798"/>
            <ac:cxnSpMk id="34" creationId="{AC1DF589-A66D-6DE5-03C6-A1F3A191193B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6" creationId="{15940129-03AF-1805-FFF8-85C9ED93B29B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39" creationId="{CA536954-8CD0-A1E2-E7D4-6D349A1CD752}"/>
          </ac:cxnSpMkLst>
        </pc:cxnChg>
        <pc:cxnChg chg="mod">
          <ac:chgData name="Aaron J Masino" userId="2136f450-c1a6-467a-901d-8891005589d6" providerId="ADAL" clId="{9775A5F4-A3DB-244F-8D03-964ADC82290B}" dt="2025-06-22T12:27:12.143" v="9081" actId="1582"/>
          <ac:cxnSpMkLst>
            <pc:docMk/>
            <pc:sldMk cId="3974789697" sldId="798"/>
            <ac:cxnSpMk id="42" creationId="{87C34470-E9ED-746F-EBAB-D9D1F2AE1793}"/>
          </ac:cxnSpMkLst>
        </pc:cxnChg>
        <pc:cxnChg chg="mod">
          <ac:chgData name="Aaron J Masino" userId="2136f450-c1a6-467a-901d-8891005589d6" providerId="ADAL" clId="{9775A5F4-A3DB-244F-8D03-964ADC82290B}" dt="2025-06-22T12:27:27.213" v="9083" actId="1582"/>
          <ac:cxnSpMkLst>
            <pc:docMk/>
            <pc:sldMk cId="3974789697" sldId="798"/>
            <ac:cxnSpMk id="45" creationId="{7AFA3B60-1795-2355-CFAC-458650EC4265}"/>
          </ac:cxnSpMkLst>
        </pc:cxnChg>
        <pc:cxnChg chg="mod">
          <ac:chgData name="Aaron J Masino" userId="2136f450-c1a6-467a-901d-8891005589d6" providerId="ADAL" clId="{9775A5F4-A3DB-244F-8D03-964ADC82290B}" dt="2025-06-22T12:26:48.258" v="9079" actId="208"/>
          <ac:cxnSpMkLst>
            <pc:docMk/>
            <pc:sldMk cId="3974789697" sldId="798"/>
            <ac:cxnSpMk id="48" creationId="{EC1B15E0-FBC5-4599-4CA0-E5A2901B3CDC}"/>
          </ac:cxnSpMkLst>
        </pc:cxnChg>
        <pc:cxnChg chg="add mod">
          <ac:chgData name="Aaron J Masino" userId="2136f450-c1a6-467a-901d-8891005589d6" providerId="ADAL" clId="{9775A5F4-A3DB-244F-8D03-964ADC82290B}" dt="2025-06-22T12:34:41.929" v="9313" actId="14100"/>
          <ac:cxnSpMkLst>
            <pc:docMk/>
            <pc:sldMk cId="3974789697" sldId="798"/>
            <ac:cxnSpMk id="56" creationId="{D536CC81-416F-FAD5-2EBD-0A62DE63C04B}"/>
          </ac:cxnSpMkLst>
        </pc:cxnChg>
      </pc:sldChg>
      <pc:sldChg chg="addSp modSp new mod">
        <pc:chgData name="Aaron J Masino" userId="2136f450-c1a6-467a-901d-8891005589d6" providerId="ADAL" clId="{9775A5F4-A3DB-244F-8D03-964ADC82290B}" dt="2025-06-22T12:53:33.045" v="10008" actId="1076"/>
        <pc:sldMkLst>
          <pc:docMk/>
          <pc:sldMk cId="1648117438" sldId="799"/>
        </pc:sldMkLst>
        <pc:spChg chg="mod">
          <ac:chgData name="Aaron J Masino" userId="2136f450-c1a6-467a-901d-8891005589d6" providerId="ADAL" clId="{9775A5F4-A3DB-244F-8D03-964ADC82290B}" dt="2025-06-22T12:45:23.439" v="9751" actId="20577"/>
          <ac:spMkLst>
            <pc:docMk/>
            <pc:sldMk cId="1648117438" sldId="799"/>
            <ac:spMk id="2" creationId="{C82E77B1-53C7-5D9F-7969-FA93DA9324C5}"/>
          </ac:spMkLst>
        </pc:spChg>
        <pc:spChg chg="mod">
          <ac:chgData name="Aaron J Masino" userId="2136f450-c1a6-467a-901d-8891005589d6" providerId="ADAL" clId="{9775A5F4-A3DB-244F-8D03-964ADC82290B}" dt="2025-06-22T12:52:15.187" v="9979" actId="313"/>
          <ac:spMkLst>
            <pc:docMk/>
            <pc:sldMk cId="1648117438" sldId="799"/>
            <ac:spMk id="3" creationId="{DBEEAC9D-372D-32B2-59DD-EC73F87FFDC8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5" creationId="{BFAAA826-3241-3B39-722E-0DEC12E552E9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6" creationId="{AE29B43F-D554-C7D2-F821-155DD357A264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7" creationId="{B2981406-62D3-F5E8-6604-AFF54F13DC8F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8" creationId="{984A2D3F-C1E3-552D-2FAF-4E56B3E8B09A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9" creationId="{042484E4-3A0C-AEC1-226E-39C100589F45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10" creationId="{56FD127D-D01F-3898-FCC8-8CD92D414D3F}"/>
          </ac:spMkLst>
        </pc:spChg>
        <pc:spChg chg="add mod">
          <ac:chgData name="Aaron J Masino" userId="2136f450-c1a6-467a-901d-8891005589d6" providerId="ADAL" clId="{9775A5F4-A3DB-244F-8D03-964ADC82290B}" dt="2025-06-22T12:51:45.581" v="9904" actId="1036"/>
          <ac:spMkLst>
            <pc:docMk/>
            <pc:sldMk cId="1648117438" sldId="799"/>
            <ac:spMk id="26" creationId="{49A53509-4761-B10D-6160-EAFC018EC42E}"/>
          </ac:spMkLst>
        </pc:spChg>
        <pc:spChg chg="add mod">
          <ac:chgData name="Aaron J Masino" userId="2136f450-c1a6-467a-901d-8891005589d6" providerId="ADAL" clId="{9775A5F4-A3DB-244F-8D03-964ADC82290B}" dt="2025-06-22T12:53:03.661" v="9990" actId="1076"/>
          <ac:spMkLst>
            <pc:docMk/>
            <pc:sldMk cId="1648117438" sldId="799"/>
            <ac:spMk id="29" creationId="{22926F91-1538-E96A-C621-73C72D567379}"/>
          </ac:spMkLst>
        </pc:spChg>
        <pc:spChg chg="add mod">
          <ac:chgData name="Aaron J Masino" userId="2136f450-c1a6-467a-901d-8891005589d6" providerId="ADAL" clId="{9775A5F4-A3DB-244F-8D03-964ADC82290B}" dt="2025-06-22T12:53:33.045" v="10008" actId="1076"/>
          <ac:spMkLst>
            <pc:docMk/>
            <pc:sldMk cId="1648117438" sldId="799"/>
            <ac:spMk id="30" creationId="{CE7AD6B9-DBE8-78C6-7B41-2ABBB1BC4FA3}"/>
          </ac:spMkLst>
        </pc:spChg>
        <pc:grpChg chg="add mod">
          <ac:chgData name="Aaron J Masino" userId="2136f450-c1a6-467a-901d-8891005589d6" providerId="ADAL" clId="{9775A5F4-A3DB-244F-8D03-964ADC82290B}" dt="2025-06-22T12:51:45.581" v="9904" actId="1036"/>
          <ac:grpSpMkLst>
            <pc:docMk/>
            <pc:sldMk cId="1648117438" sldId="799"/>
            <ac:grpSpMk id="27" creationId="{2F5474A3-58EE-3803-449E-E2E3595192F3}"/>
          </ac:grpSpMkLst>
        </pc:grpChg>
        <pc:picChg chg="add mod">
          <ac:chgData name="Aaron J Masino" userId="2136f450-c1a6-467a-901d-8891005589d6" providerId="ADAL" clId="{9775A5F4-A3DB-244F-8D03-964ADC82290B}" dt="2025-06-22T12:51:45.581" v="9904" actId="1036"/>
          <ac:picMkLst>
            <pc:docMk/>
            <pc:sldMk cId="1648117438" sldId="799"/>
            <ac:picMk id="4" creationId="{1A86E379-2552-DE33-D70C-B1857E768624}"/>
          </ac:picMkLst>
        </pc:picChg>
        <pc:picChg chg="add mod">
          <ac:chgData name="Aaron J Masino" userId="2136f450-c1a6-467a-901d-8891005589d6" providerId="ADAL" clId="{9775A5F4-A3DB-244F-8D03-964ADC82290B}" dt="2025-06-22T12:51:45.581" v="9904" actId="1036"/>
          <ac:picMkLst>
            <pc:docMk/>
            <pc:sldMk cId="1648117438" sldId="799"/>
            <ac:picMk id="28" creationId="{682B2732-3F4A-71A1-D942-D95D4C41EF16}"/>
          </ac:picMkLst>
        </pc:picChg>
        <pc:cxnChg chg="add mod">
          <ac:chgData name="Aaron J Masino" userId="2136f450-c1a6-467a-901d-8891005589d6" providerId="ADAL" clId="{9775A5F4-A3DB-244F-8D03-964ADC82290B}" dt="2025-06-22T12:48:01.351" v="9771" actId="14100"/>
          <ac:cxnSpMkLst>
            <pc:docMk/>
            <pc:sldMk cId="1648117438" sldId="799"/>
            <ac:cxnSpMk id="11" creationId="{21186013-6B29-2523-763D-CFE61855AC47}"/>
          </ac:cxnSpMkLst>
        </pc:cxnChg>
        <pc:cxnChg chg="add mod">
          <ac:chgData name="Aaron J Masino" userId="2136f450-c1a6-467a-901d-8891005589d6" providerId="ADAL" clId="{9775A5F4-A3DB-244F-8D03-964ADC82290B}" dt="2025-06-22T12:48:13.632" v="9774" actId="14100"/>
          <ac:cxnSpMkLst>
            <pc:docMk/>
            <pc:sldMk cId="1648117438" sldId="799"/>
            <ac:cxnSpMk id="14" creationId="{27E9E75A-3CEB-A29A-5603-256FD686F542}"/>
          </ac:cxnSpMkLst>
        </pc:cxnChg>
        <pc:cxnChg chg="add mod">
          <ac:chgData name="Aaron J Masino" userId="2136f450-c1a6-467a-901d-8891005589d6" providerId="ADAL" clId="{9775A5F4-A3DB-244F-8D03-964ADC82290B}" dt="2025-06-22T12:51:10.435" v="9862" actId="1076"/>
          <ac:cxnSpMkLst>
            <pc:docMk/>
            <pc:sldMk cId="1648117438" sldId="799"/>
            <ac:cxnSpMk id="17" creationId="{4F3703E2-923C-D136-B5D5-E6DFA7D2199F}"/>
          </ac:cxnSpMkLst>
        </pc:cxnChg>
        <pc:cxnChg chg="add mod">
          <ac:chgData name="Aaron J Masino" userId="2136f450-c1a6-467a-901d-8891005589d6" providerId="ADAL" clId="{9775A5F4-A3DB-244F-8D03-964ADC82290B}" dt="2025-06-22T12:48:34.938" v="9780" actId="14100"/>
          <ac:cxnSpMkLst>
            <pc:docMk/>
            <pc:sldMk cId="1648117438" sldId="799"/>
            <ac:cxnSpMk id="20" creationId="{07F06C31-FC5B-681F-4B5E-8D5D0B4F989F}"/>
          </ac:cxnSpMkLst>
        </pc:cxnChg>
        <pc:cxnChg chg="add mod">
          <ac:chgData name="Aaron J Masino" userId="2136f450-c1a6-467a-901d-8891005589d6" providerId="ADAL" clId="{9775A5F4-A3DB-244F-8D03-964ADC82290B}" dt="2025-06-22T12:49:13.491" v="9786" actId="14100"/>
          <ac:cxnSpMkLst>
            <pc:docMk/>
            <pc:sldMk cId="1648117438" sldId="799"/>
            <ac:cxnSpMk id="23" creationId="{9823278A-1CB2-3E87-58F4-3D4902B986CC}"/>
          </ac:cxnSpMkLst>
        </pc:cxnChg>
      </pc:sldChg>
      <pc:sldChg chg="addSp delSp modSp new mod modAnim">
        <pc:chgData name="Aaron J Masino" userId="2136f450-c1a6-467a-901d-8891005589d6" providerId="ADAL" clId="{9775A5F4-A3DB-244F-8D03-964ADC82290B}" dt="2025-06-22T13:34:20.469" v="10717"/>
        <pc:sldMkLst>
          <pc:docMk/>
          <pc:sldMk cId="3477004761" sldId="800"/>
        </pc:sldMkLst>
        <pc:spChg chg="mod">
          <ac:chgData name="Aaron J Masino" userId="2136f450-c1a6-467a-901d-8891005589d6" providerId="ADAL" clId="{9775A5F4-A3DB-244F-8D03-964ADC82290B}" dt="2025-06-22T12:55:35.359" v="10024" actId="20577"/>
          <ac:spMkLst>
            <pc:docMk/>
            <pc:sldMk cId="3477004761" sldId="800"/>
            <ac:spMk id="2" creationId="{5861A65C-D4A2-B949-1750-7782EEAAC04D}"/>
          </ac:spMkLst>
        </pc:spChg>
        <pc:spChg chg="mod">
          <ac:chgData name="Aaron J Masino" userId="2136f450-c1a6-467a-901d-8891005589d6" providerId="ADAL" clId="{9775A5F4-A3DB-244F-8D03-964ADC82290B}" dt="2025-06-22T13:24:02.776" v="10712" actId="20577"/>
          <ac:spMkLst>
            <pc:docMk/>
            <pc:sldMk cId="3477004761" sldId="800"/>
            <ac:spMk id="3" creationId="{2B608070-2D04-1BFD-3230-0BFEDEDC814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4" creationId="{430D6F8F-2DEE-E93F-D328-9BFE8D8C5B58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5" creationId="{D68049F7-6ED5-B71F-18D3-4C97D8711DA0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6" creationId="{2B12699B-C08A-6C81-7EE5-07D8763D29B3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7" creationId="{1C281963-8DFC-BF06-258F-2CBFDDF93E7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9" creationId="{01962F2C-D3D3-6C50-C41C-12D588DB4D43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0" creationId="{11E147BA-8C9C-8F46-680C-7D6C582BCFF5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1" creationId="{673C156D-2CA7-6364-0656-CDB60B46755E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2" creationId="{2D597F36-A180-D7E8-DB83-8C275394AD29}"/>
          </ac:spMkLst>
        </pc:spChg>
        <pc:spChg chg="add mod">
          <ac:chgData name="Aaron J Masino" userId="2136f450-c1a6-467a-901d-8891005589d6" providerId="ADAL" clId="{9775A5F4-A3DB-244F-8D03-964ADC82290B}" dt="2025-06-22T13:22:39.191" v="10477" actId="1076"/>
          <ac:spMkLst>
            <pc:docMk/>
            <pc:sldMk cId="3477004761" sldId="800"/>
            <ac:spMk id="13" creationId="{20D7E8D5-2AE6-AA6D-455D-A4E19A2FD74A}"/>
          </ac:spMkLst>
        </pc:spChg>
        <pc:spChg chg="add mod">
          <ac:chgData name="Aaron J Masino" userId="2136f450-c1a6-467a-901d-8891005589d6" providerId="ADAL" clId="{9775A5F4-A3DB-244F-8D03-964ADC82290B}" dt="2025-06-22T13:24:53.281" v="10713" actId="113"/>
          <ac:spMkLst>
            <pc:docMk/>
            <pc:sldMk cId="3477004761" sldId="800"/>
            <ac:spMk id="40" creationId="{EAA46AA7-5FAA-3CA9-E996-2B1A117C8C02}"/>
          </ac:spMkLst>
        </pc:spChg>
        <pc:cxnChg chg="add mod">
          <ac:chgData name="Aaron J Masino" userId="2136f450-c1a6-467a-901d-8891005589d6" providerId="ADAL" clId="{9775A5F4-A3DB-244F-8D03-964ADC82290B}" dt="2025-06-22T13:19:28.713" v="10266" actId="14100"/>
          <ac:cxnSpMkLst>
            <pc:docMk/>
            <pc:sldMk cId="3477004761" sldId="800"/>
            <ac:cxnSpMk id="14" creationId="{B92E9147-9713-92A4-E05B-866485BE9985}"/>
          </ac:cxnSpMkLst>
        </pc:cxnChg>
        <pc:cxnChg chg="add mod">
          <ac:chgData name="Aaron J Masino" userId="2136f450-c1a6-467a-901d-8891005589d6" providerId="ADAL" clId="{9775A5F4-A3DB-244F-8D03-964ADC82290B}" dt="2025-06-22T13:22:39.191" v="10477" actId="1076"/>
          <ac:cxnSpMkLst>
            <pc:docMk/>
            <pc:sldMk cId="3477004761" sldId="800"/>
            <ac:cxnSpMk id="17" creationId="{0B3BF99A-3018-D080-18F6-BE2F7B314FAA}"/>
          </ac:cxnSpMkLst>
        </pc:cxnChg>
        <pc:cxnChg chg="add mod">
          <ac:chgData name="Aaron J Masino" userId="2136f450-c1a6-467a-901d-8891005589d6" providerId="ADAL" clId="{9775A5F4-A3DB-244F-8D03-964ADC82290B}" dt="2025-06-22T13:18:56.518" v="10254" actId="14100"/>
          <ac:cxnSpMkLst>
            <pc:docMk/>
            <pc:sldMk cId="3477004761" sldId="800"/>
            <ac:cxnSpMk id="20" creationId="{232CA06F-1642-6464-3BE3-2DF0D2A9B835}"/>
          </ac:cxnSpMkLst>
        </pc:cxnChg>
        <pc:cxnChg chg="add mod">
          <ac:chgData name="Aaron J Masino" userId="2136f450-c1a6-467a-901d-8891005589d6" providerId="ADAL" clId="{9775A5F4-A3DB-244F-8D03-964ADC82290B}" dt="2025-06-22T13:19:03.497" v="10257" actId="14100"/>
          <ac:cxnSpMkLst>
            <pc:docMk/>
            <pc:sldMk cId="3477004761" sldId="800"/>
            <ac:cxnSpMk id="23" creationId="{A15ACCEF-2ED2-FA56-2AD3-332FA6D0034F}"/>
          </ac:cxnSpMkLst>
        </pc:cxnChg>
        <pc:cxnChg chg="add mod">
          <ac:chgData name="Aaron J Masino" userId="2136f450-c1a6-467a-901d-8891005589d6" providerId="ADAL" clId="{9775A5F4-A3DB-244F-8D03-964ADC82290B}" dt="2025-06-22T13:19:11.132" v="10260" actId="14100"/>
          <ac:cxnSpMkLst>
            <pc:docMk/>
            <pc:sldMk cId="3477004761" sldId="800"/>
            <ac:cxnSpMk id="26" creationId="{2CFAF6B1-E4EF-AB32-0786-4A6E82828A0D}"/>
          </ac:cxnSpMkLst>
        </pc:cxnChg>
        <pc:cxnChg chg="add mod">
          <ac:chgData name="Aaron J Masino" userId="2136f450-c1a6-467a-901d-8891005589d6" providerId="ADAL" clId="{9775A5F4-A3DB-244F-8D03-964ADC82290B}" dt="2025-06-22T13:19:24" v="10265" actId="14100"/>
          <ac:cxnSpMkLst>
            <pc:docMk/>
            <pc:sldMk cId="3477004761" sldId="800"/>
            <ac:cxnSpMk id="29" creationId="{110EADD3-0184-C35D-EAF6-9CF66F793F6D}"/>
          </ac:cxnSpMkLst>
        </pc:cxnChg>
        <pc:cxnChg chg="add mod">
          <ac:chgData name="Aaron J Masino" userId="2136f450-c1a6-467a-901d-8891005589d6" providerId="ADAL" clId="{9775A5F4-A3DB-244F-8D03-964ADC82290B}" dt="2025-06-22T13:19:37.709" v="10269" actId="14100"/>
          <ac:cxnSpMkLst>
            <pc:docMk/>
            <pc:sldMk cId="3477004761" sldId="800"/>
            <ac:cxnSpMk id="34" creationId="{1BF04AD3-0F39-AD40-00F0-CE95A47936CF}"/>
          </ac:cxnSpMkLst>
        </pc:cxnChg>
        <pc:cxnChg chg="add mod">
          <ac:chgData name="Aaron J Masino" userId="2136f450-c1a6-467a-901d-8891005589d6" providerId="ADAL" clId="{9775A5F4-A3DB-244F-8D03-964ADC82290B}" dt="2025-06-22T13:19:49.288" v="10272" actId="14100"/>
          <ac:cxnSpMkLst>
            <pc:docMk/>
            <pc:sldMk cId="3477004761" sldId="800"/>
            <ac:cxnSpMk id="37" creationId="{F91967A5-9CEB-FCCE-9699-2F39D50A19B1}"/>
          </ac:cxnSpMkLst>
        </pc:cxnChg>
      </pc:sldChg>
      <pc:sldChg chg="add modAnim">
        <pc:chgData name="Aaron J Masino" userId="2136f450-c1a6-467a-901d-8891005589d6" providerId="ADAL" clId="{9775A5F4-A3DB-244F-8D03-964ADC82290B}" dt="2025-06-22T13:39:13.989" v="10737"/>
        <pc:sldMkLst>
          <pc:docMk/>
          <pc:sldMk cId="4244657789" sldId="801"/>
        </pc:sldMkLst>
      </pc:sldChg>
      <pc:sldChg chg="addSp modSp new mod">
        <pc:chgData name="Aaron J Masino" userId="2136f450-c1a6-467a-901d-8891005589d6" providerId="ADAL" clId="{9775A5F4-A3DB-244F-8D03-964ADC82290B}" dt="2025-06-22T14:45:49.837" v="11729" actId="15"/>
        <pc:sldMkLst>
          <pc:docMk/>
          <pc:sldMk cId="3163716134" sldId="802"/>
        </pc:sldMkLst>
        <pc:spChg chg="mod">
          <ac:chgData name="Aaron J Masino" userId="2136f450-c1a6-467a-901d-8891005589d6" providerId="ADAL" clId="{9775A5F4-A3DB-244F-8D03-964ADC82290B}" dt="2025-06-22T14:45:18.428" v="11692" actId="20577"/>
          <ac:spMkLst>
            <pc:docMk/>
            <pc:sldMk cId="3163716134" sldId="802"/>
            <ac:spMk id="2" creationId="{7E262E2B-C009-B2AE-6A6A-913D6D6A0F99}"/>
          </ac:spMkLst>
        </pc:spChg>
        <pc:spChg chg="mod">
          <ac:chgData name="Aaron J Masino" userId="2136f450-c1a6-467a-901d-8891005589d6" providerId="ADAL" clId="{9775A5F4-A3DB-244F-8D03-964ADC82290B}" dt="2025-06-22T14:45:49.837" v="11729" actId="15"/>
          <ac:spMkLst>
            <pc:docMk/>
            <pc:sldMk cId="3163716134" sldId="802"/>
            <ac:spMk id="3" creationId="{A50A749E-521F-12A1-8883-BDD887CBA868}"/>
          </ac:spMkLst>
        </pc:spChg>
        <pc:spChg chg="add mod">
          <ac:chgData name="Aaron J Masino" userId="2136f450-c1a6-467a-901d-8891005589d6" providerId="ADAL" clId="{9775A5F4-A3DB-244F-8D03-964ADC82290B}" dt="2025-06-22T13:46:21.898" v="11031"/>
          <ac:spMkLst>
            <pc:docMk/>
            <pc:sldMk cId="3163716134" sldId="802"/>
            <ac:spMk id="4" creationId="{3A3AF773-B0DB-6BC4-E5D7-622F357CF79C}"/>
          </ac:spMkLst>
        </pc:spChg>
        <pc:picChg chg="add mod">
          <ac:chgData name="Aaron J Masino" userId="2136f450-c1a6-467a-901d-8891005589d6" providerId="ADAL" clId="{9775A5F4-A3DB-244F-8D03-964ADC82290B}" dt="2025-06-22T13:45:42.478" v="11029" actId="14100"/>
          <ac:picMkLst>
            <pc:docMk/>
            <pc:sldMk cId="3163716134" sldId="802"/>
            <ac:picMk id="11266" creationId="{4BBBD19A-CF8F-E154-3B2B-7DD58F3D8C65}"/>
          </ac:picMkLst>
        </pc:picChg>
      </pc:sldChg>
      <pc:sldChg chg="addSp delSp modSp new mod">
        <pc:chgData name="Aaron J Masino" userId="2136f450-c1a6-467a-901d-8891005589d6" providerId="ADAL" clId="{9775A5F4-A3DB-244F-8D03-964ADC82290B}" dt="2025-06-22T14:31:07.668" v="11690" actId="207"/>
        <pc:sldMkLst>
          <pc:docMk/>
          <pc:sldMk cId="2391702191" sldId="803"/>
        </pc:sldMkLst>
        <pc:spChg chg="mod">
          <ac:chgData name="Aaron J Masino" userId="2136f450-c1a6-467a-901d-8891005589d6" providerId="ADAL" clId="{9775A5F4-A3DB-244F-8D03-964ADC82290B}" dt="2025-06-22T14:07:10.858" v="11067" actId="20577"/>
          <ac:spMkLst>
            <pc:docMk/>
            <pc:sldMk cId="2391702191" sldId="803"/>
            <ac:spMk id="2" creationId="{F026994A-3F94-1BBF-1421-7BD307596CF8}"/>
          </ac:spMkLst>
        </pc:spChg>
        <pc:spChg chg="mod">
          <ac:chgData name="Aaron J Masino" userId="2136f450-c1a6-467a-901d-8891005589d6" providerId="ADAL" clId="{9775A5F4-A3DB-244F-8D03-964ADC82290B}" dt="2025-06-22T14:29:21.359" v="11681" actId="20577"/>
          <ac:spMkLst>
            <pc:docMk/>
            <pc:sldMk cId="2391702191" sldId="803"/>
            <ac:spMk id="3" creationId="{F0A1B914-0B4B-8ED8-C2B0-D04F2DD021DB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3" creationId="{893F932D-960A-39D5-3981-46F235623ABB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4" creationId="{C82DA4B2-ABC8-C8C0-89CE-C28DC42811D2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5" creationId="{1FC955AD-1D19-C8A2-CF1B-49428A85E97A}"/>
          </ac:spMkLst>
        </pc:spChg>
        <pc:spChg chg="mod">
          <ac:chgData name="Aaron J Masino" userId="2136f450-c1a6-467a-901d-8891005589d6" providerId="ADAL" clId="{9775A5F4-A3DB-244F-8D03-964ADC82290B}" dt="2025-06-22T14:23:23.028" v="11406"/>
          <ac:spMkLst>
            <pc:docMk/>
            <pc:sldMk cId="2391702191" sldId="803"/>
            <ac:spMk id="16" creationId="{28DBD8D8-EED7-7616-CAE0-BF060A360771}"/>
          </ac:spMkLst>
        </pc:spChg>
        <pc:spChg chg="mod">
          <ac:chgData name="Aaron J Masino" userId="2136f450-c1a6-467a-901d-8891005589d6" providerId="ADAL" clId="{9775A5F4-A3DB-244F-8D03-964ADC82290B}" dt="2025-06-22T14:24:02.344" v="11414"/>
          <ac:spMkLst>
            <pc:docMk/>
            <pc:sldMk cId="2391702191" sldId="803"/>
            <ac:spMk id="23" creationId="{ED62FEC8-42A2-B52B-175B-D9480D09EF01}"/>
          </ac:spMkLst>
        </pc:spChg>
        <pc:spChg chg="mod">
          <ac:chgData name="Aaron J Masino" userId="2136f450-c1a6-467a-901d-8891005589d6" providerId="ADAL" clId="{9775A5F4-A3DB-244F-8D03-964ADC82290B}" dt="2025-06-22T14:24:02.344" v="11414"/>
          <ac:spMkLst>
            <pc:docMk/>
            <pc:sldMk cId="2391702191" sldId="803"/>
            <ac:spMk id="24" creationId="{0C1AF516-0C25-60E9-5FAC-DF83ACF59D13}"/>
          </ac:spMkLst>
        </pc:spChg>
        <pc:spChg chg="mod">
          <ac:chgData name="Aaron J Masino" userId="2136f450-c1a6-467a-901d-8891005589d6" providerId="ADAL" clId="{9775A5F4-A3DB-244F-8D03-964ADC82290B}" dt="2025-06-22T14:24:24.933" v="11418" actId="207"/>
          <ac:spMkLst>
            <pc:docMk/>
            <pc:sldMk cId="2391702191" sldId="803"/>
            <ac:spMk id="25" creationId="{E7CFBECC-7657-4D1C-DE7E-F06E52E166BE}"/>
          </ac:spMkLst>
        </pc:spChg>
        <pc:spChg chg="mod">
          <ac:chgData name="Aaron J Masino" userId="2136f450-c1a6-467a-901d-8891005589d6" providerId="ADAL" clId="{9775A5F4-A3DB-244F-8D03-964ADC82290B}" dt="2025-06-22T14:24:17.850" v="11417" actId="207"/>
          <ac:spMkLst>
            <pc:docMk/>
            <pc:sldMk cId="2391702191" sldId="803"/>
            <ac:spMk id="26" creationId="{28B69291-7DBB-5C29-92E7-8ECD9F41ED2F}"/>
          </ac:spMkLst>
        </pc:spChg>
        <pc:spChg chg="mod">
          <ac:chgData name="Aaron J Masino" userId="2136f450-c1a6-467a-901d-8891005589d6" providerId="ADAL" clId="{9775A5F4-A3DB-244F-8D03-964ADC82290B}" dt="2025-06-22T14:25:07.622" v="11422" actId="207"/>
          <ac:spMkLst>
            <pc:docMk/>
            <pc:sldMk cId="2391702191" sldId="803"/>
            <ac:spMk id="28" creationId="{65F99F7D-1166-44A2-3AB4-7391F1B2AB1C}"/>
          </ac:spMkLst>
        </pc:spChg>
        <pc:spChg chg="mod">
          <ac:chgData name="Aaron J Masino" userId="2136f450-c1a6-467a-901d-8891005589d6" providerId="ADAL" clId="{9775A5F4-A3DB-244F-8D03-964ADC82290B}" dt="2025-06-22T14:25:12.827" v="11423" actId="207"/>
          <ac:spMkLst>
            <pc:docMk/>
            <pc:sldMk cId="2391702191" sldId="803"/>
            <ac:spMk id="29" creationId="{F2475DBA-0D9E-C582-6DBE-4F977D038AEE}"/>
          </ac:spMkLst>
        </pc:spChg>
        <pc:spChg chg="mod">
          <ac:chgData name="Aaron J Masino" userId="2136f450-c1a6-467a-901d-8891005589d6" providerId="ADAL" clId="{9775A5F4-A3DB-244F-8D03-964ADC82290B}" dt="2025-06-22T14:24:43.134" v="11420"/>
          <ac:spMkLst>
            <pc:docMk/>
            <pc:sldMk cId="2391702191" sldId="803"/>
            <ac:spMk id="30" creationId="{42CB5D4B-EBBD-378C-0DD4-584C16B22293}"/>
          </ac:spMkLst>
        </pc:spChg>
        <pc:spChg chg="mod">
          <ac:chgData name="Aaron J Masino" userId="2136f450-c1a6-467a-901d-8891005589d6" providerId="ADAL" clId="{9775A5F4-A3DB-244F-8D03-964ADC82290B}" dt="2025-06-22T14:25:19.680" v="11424" actId="207"/>
          <ac:spMkLst>
            <pc:docMk/>
            <pc:sldMk cId="2391702191" sldId="803"/>
            <ac:spMk id="31" creationId="{603C95C9-F2A1-8DA7-2D03-CD36B73811FE}"/>
          </ac:spMkLst>
        </pc:spChg>
        <pc:spChg chg="add mod">
          <ac:chgData name="Aaron J Masino" userId="2136f450-c1a6-467a-901d-8891005589d6" providerId="ADAL" clId="{9775A5F4-A3DB-244F-8D03-964ADC82290B}" dt="2025-06-22T14:26:49.629" v="11482" actId="1038"/>
          <ac:spMkLst>
            <pc:docMk/>
            <pc:sldMk cId="2391702191" sldId="803"/>
            <ac:spMk id="35" creationId="{4E215EAE-D9F1-FA15-8B5F-C7B19D94AC17}"/>
          </ac:spMkLst>
        </pc:spChg>
        <pc:spChg chg="add mod">
          <ac:chgData name="Aaron J Masino" userId="2136f450-c1a6-467a-901d-8891005589d6" providerId="ADAL" clId="{9775A5F4-A3DB-244F-8D03-964ADC82290B}" dt="2025-06-22T14:27:49.954" v="11494" actId="1076"/>
          <ac:spMkLst>
            <pc:docMk/>
            <pc:sldMk cId="2391702191" sldId="803"/>
            <ac:spMk id="37" creationId="{3D3DA65E-9436-2DA1-E3D1-976D5994B35D}"/>
          </ac:spMkLst>
        </pc:spChg>
        <pc:spChg chg="add mod">
          <ac:chgData name="Aaron J Masino" userId="2136f450-c1a6-467a-901d-8891005589d6" providerId="ADAL" clId="{9775A5F4-A3DB-244F-8D03-964ADC82290B}" dt="2025-06-22T14:31:07.668" v="11690" actId="207"/>
          <ac:spMkLst>
            <pc:docMk/>
            <pc:sldMk cId="2391702191" sldId="803"/>
            <ac:spMk id="41" creationId="{6CEA4E9E-3EA2-7672-71D3-7285E0C03FCA}"/>
          </ac:spMkLst>
        </pc:spChg>
        <pc:grpChg chg="add mod">
          <ac:chgData name="Aaron J Masino" userId="2136f450-c1a6-467a-901d-8891005589d6" providerId="ADAL" clId="{9775A5F4-A3DB-244F-8D03-964ADC82290B}" dt="2025-06-22T14:25:40.872" v="11427" actId="1076"/>
          <ac:grpSpMkLst>
            <pc:docMk/>
            <pc:sldMk cId="2391702191" sldId="803"/>
            <ac:grpSpMk id="12" creationId="{AE20B1D1-58EF-9163-94B8-25C4CEE1FCDA}"/>
          </ac:grpSpMkLst>
        </pc:grpChg>
        <pc:grpChg chg="add mod">
          <ac:chgData name="Aaron J Masino" userId="2136f450-c1a6-467a-901d-8891005589d6" providerId="ADAL" clId="{9775A5F4-A3DB-244F-8D03-964ADC82290B}" dt="2025-06-22T14:24:32.173" v="11419" actId="1076"/>
          <ac:grpSpMkLst>
            <pc:docMk/>
            <pc:sldMk cId="2391702191" sldId="803"/>
            <ac:grpSpMk id="22" creationId="{C37CF2AD-D4FA-5856-91A1-47202ED46365}"/>
          </ac:grpSpMkLst>
        </pc:grpChg>
        <pc:grpChg chg="add mod">
          <ac:chgData name="Aaron J Masino" userId="2136f450-c1a6-467a-901d-8891005589d6" providerId="ADAL" clId="{9775A5F4-A3DB-244F-8D03-964ADC82290B}" dt="2025-06-22T14:26:33.437" v="11464" actId="1076"/>
          <ac:grpSpMkLst>
            <pc:docMk/>
            <pc:sldMk cId="2391702191" sldId="803"/>
            <ac:grpSpMk id="27" creationId="{DCA8173C-0EAC-988D-15A8-99DFE2341B36}"/>
          </ac:grpSpMkLst>
        </pc:grpChg>
        <pc:picChg chg="add mod">
          <ac:chgData name="Aaron J Masino" userId="2136f450-c1a6-467a-901d-8891005589d6" providerId="ADAL" clId="{9775A5F4-A3DB-244F-8D03-964ADC82290B}" dt="2025-06-22T14:25:37.828" v="11426" actId="1076"/>
          <ac:picMkLst>
            <pc:docMk/>
            <pc:sldMk cId="2391702191" sldId="803"/>
            <ac:picMk id="5" creationId="{C7ECBDAD-C256-D89A-DAB2-1F816393B3C6}"/>
          </ac:picMkLst>
        </pc:picChg>
        <pc:picChg chg="add mod modCrop">
          <ac:chgData name="Aaron J Masino" userId="2136f450-c1a6-467a-901d-8891005589d6" providerId="ADAL" clId="{9775A5F4-A3DB-244F-8D03-964ADC82290B}" dt="2025-06-22T14:21:28.592" v="11400" actId="1076"/>
          <ac:picMkLst>
            <pc:docMk/>
            <pc:sldMk cId="2391702191" sldId="803"/>
            <ac:picMk id="9" creationId="{F7768A22-1986-A336-3A0D-A35D049F88DB}"/>
          </ac:picMkLst>
        </pc:picChg>
        <pc:picChg chg="add mod modCrop">
          <ac:chgData name="Aaron J Masino" userId="2136f450-c1a6-467a-901d-8891005589d6" providerId="ADAL" clId="{9775A5F4-A3DB-244F-8D03-964ADC82290B}" dt="2025-06-22T14:26:30.482" v="11463" actId="1076"/>
          <ac:picMkLst>
            <pc:docMk/>
            <pc:sldMk cId="2391702191" sldId="803"/>
            <ac:picMk id="11" creationId="{C1F645A5-9BF6-6773-82A9-2020511E462C}"/>
          </ac:picMkLst>
        </pc:picChg>
        <pc:cxnChg chg="add mod">
          <ac:chgData name="Aaron J Masino" userId="2136f450-c1a6-467a-901d-8891005589d6" providerId="ADAL" clId="{9775A5F4-A3DB-244F-8D03-964ADC82290B}" dt="2025-06-22T14:26:30.482" v="11463" actId="1076"/>
          <ac:cxnSpMkLst>
            <pc:docMk/>
            <pc:sldMk cId="2391702191" sldId="803"/>
            <ac:cxnSpMk id="33" creationId="{E6B141F6-90CB-8276-F1E0-600F37282E21}"/>
          </ac:cxnSpMkLst>
        </pc:cxnChg>
        <pc:cxnChg chg="add mod">
          <ac:chgData name="Aaron J Masino" userId="2136f450-c1a6-467a-901d-8891005589d6" providerId="ADAL" clId="{9775A5F4-A3DB-244F-8D03-964ADC82290B}" dt="2025-06-22T14:27:36.496" v="11488" actId="14100"/>
          <ac:cxnSpMkLst>
            <pc:docMk/>
            <pc:sldMk cId="2391702191" sldId="803"/>
            <ac:cxnSpMk id="38" creationId="{A266CB14-407E-EA18-01C8-BA741902D2ED}"/>
          </ac:cxnSpMkLst>
        </pc:cxnChg>
      </pc:sldChg>
      <pc:sldChg chg="addSp delSp modSp add mod chgLayout">
        <pc:chgData name="Aaron J Masino" userId="2136f450-c1a6-467a-901d-8891005589d6" providerId="ADAL" clId="{9775A5F4-A3DB-244F-8D03-964ADC82290B}" dt="2025-06-25T15:20:03.902" v="12343" actId="20577"/>
        <pc:sldMkLst>
          <pc:docMk/>
          <pc:sldMk cId="1168415758" sldId="804"/>
        </pc:sldMkLst>
        <pc:spChg chg="mod ord">
          <ac:chgData name="Aaron J Masino" userId="2136f450-c1a6-467a-901d-8891005589d6" providerId="ADAL" clId="{9775A5F4-A3DB-244F-8D03-964ADC82290B}" dt="2025-06-25T15:06:11.321" v="11806" actId="700"/>
          <ac:spMkLst>
            <pc:docMk/>
            <pc:sldMk cId="1168415758" sldId="804"/>
            <ac:spMk id="2" creationId="{E26D58ED-505E-BF7A-776B-D93852A1650A}"/>
          </ac:spMkLst>
        </pc:spChg>
        <pc:spChg chg="add mod ord">
          <ac:chgData name="Aaron J Masino" userId="2136f450-c1a6-467a-901d-8891005589d6" providerId="ADAL" clId="{9775A5F4-A3DB-244F-8D03-964ADC82290B}" dt="2025-06-25T15:20:03.902" v="12343" actId="20577"/>
          <ac:spMkLst>
            <pc:docMk/>
            <pc:sldMk cId="1168415758" sldId="804"/>
            <ac:spMk id="15" creationId="{2E187232-CFCA-1CEE-4347-36DC52FB799F}"/>
          </ac:spMkLst>
        </pc:spChg>
        <pc:spChg chg="del">
          <ac:chgData name="Aaron J Masino" userId="2136f450-c1a6-467a-901d-8891005589d6" providerId="ADAL" clId="{9775A5F4-A3DB-244F-8D03-964ADC82290B}" dt="2025-06-25T15:06:01.687" v="11804" actId="478"/>
          <ac:spMkLst>
            <pc:docMk/>
            <pc:sldMk cId="1168415758" sldId="804"/>
            <ac:spMk id="98" creationId="{8FDD0C67-77BD-61E7-AF6C-C5EFD222FD05}"/>
          </ac:spMkLst>
        </pc:spChg>
        <pc:spChg chg="mod">
          <ac:chgData name="Aaron J Masino" userId="2136f450-c1a6-467a-901d-8891005589d6" providerId="ADAL" clId="{9775A5F4-A3DB-244F-8D03-964ADC82290B}" dt="2025-06-25T15:17:20.298" v="12038" actId="1076"/>
          <ac:spMkLst>
            <pc:docMk/>
            <pc:sldMk cId="1168415758" sldId="804"/>
            <ac:spMk id="99" creationId="{6CD66B12-0E48-12A4-29A8-E6B003503BD5}"/>
          </ac:spMkLst>
        </pc:spChg>
        <pc:spChg chg="mod">
          <ac:chgData name="Aaron J Masino" userId="2136f450-c1a6-467a-901d-8891005589d6" providerId="ADAL" clId="{9775A5F4-A3DB-244F-8D03-964ADC82290B}" dt="2025-06-25T15:17:14.625" v="12037" actId="1076"/>
          <ac:spMkLst>
            <pc:docMk/>
            <pc:sldMk cId="1168415758" sldId="804"/>
            <ac:spMk id="104" creationId="{0530DE70-F488-30DE-A56D-B25399174093}"/>
          </ac:spMkLst>
        </pc:spChg>
        <pc:grpChg chg="add mod">
          <ac:chgData name="Aaron J Masino" userId="2136f450-c1a6-467a-901d-8891005589d6" providerId="ADAL" clId="{9775A5F4-A3DB-244F-8D03-964ADC82290B}" dt="2025-06-25T15:17:11.523" v="12036" actId="1076"/>
          <ac:grpSpMkLst>
            <pc:docMk/>
            <pc:sldMk cId="1168415758" sldId="804"/>
            <ac:grpSpMk id="34" creationId="{89A78EB0-85CB-8669-B3AA-0CF781AC24FE}"/>
          </ac:grpSpMkLst>
        </pc:grpChg>
        <pc:grpChg chg="del">
          <ac:chgData name="Aaron J Masino" userId="2136f450-c1a6-467a-901d-8891005589d6" providerId="ADAL" clId="{9775A5F4-A3DB-244F-8D03-964ADC82290B}" dt="2025-06-25T15:06:04.888" v="11805" actId="478"/>
          <ac:grpSpMkLst>
            <pc:docMk/>
            <pc:sldMk cId="1168415758" sldId="804"/>
            <ac:grpSpMk id="105" creationId="{0056A56F-1F80-FE0D-B57D-5222EA091C22}"/>
          </ac:grpSpMkLst>
        </pc:grp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16" creationId="{F31418FA-0A8E-E34C-D159-AA38DA2A2DD7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20" creationId="{C0E7111C-6E30-BE14-AA9C-14AB29620970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26" creationId="{36A1CE39-E943-766B-B39B-4156271E0BA1}"/>
          </ac:cxnSpMkLst>
        </pc:cxnChg>
        <pc:cxnChg chg="del mod">
          <ac:chgData name="Aaron J Masino" userId="2136f450-c1a6-467a-901d-8891005589d6" providerId="ADAL" clId="{9775A5F4-A3DB-244F-8D03-964ADC82290B}" dt="2025-06-25T15:13:02.322" v="11914" actId="478"/>
          <ac:cxnSpMkLst>
            <pc:docMk/>
            <pc:sldMk cId="1168415758" sldId="804"/>
            <ac:cxnSpMk id="28" creationId="{5C9555B6-5312-7955-9CD6-7BE7A314F9B7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30" creationId="{9E84BB81-34E1-5CCA-3D65-7046F9904E59}"/>
          </ac:cxnSpMkLst>
        </pc:cxn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32" creationId="{7A47525C-A793-2C46-5B1D-CF4063194A59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33" creationId="{02AFC519-EE4D-C086-ADF1-B1A1636972FA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36" creationId="{09805C86-DD4E-D3EE-1EFD-95FDCCC1DE11}"/>
          </ac:cxnSpMkLst>
        </pc:cxnChg>
        <pc:cxnChg chg="add">
          <ac:chgData name="Aaron J Masino" userId="2136f450-c1a6-467a-901d-8891005589d6" providerId="ADAL" clId="{9775A5F4-A3DB-244F-8D03-964ADC82290B}" dt="2025-06-25T15:17:32.808" v="12039" actId="11529"/>
          <ac:cxnSpMkLst>
            <pc:docMk/>
            <pc:sldMk cId="1168415758" sldId="804"/>
            <ac:cxnSpMk id="38" creationId="{88830A52-F02B-4BEC-E87A-E03477B0F7B2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39" creationId="{1DBF4486-BB1D-95B7-6FB6-A74BC5857EBA}"/>
          </ac:cxnSpMkLst>
        </pc:cxnChg>
        <pc:cxnChg chg="add mod">
          <ac:chgData name="Aaron J Masino" userId="2136f450-c1a6-467a-901d-8891005589d6" providerId="ADAL" clId="{9775A5F4-A3DB-244F-8D03-964ADC82290B}" dt="2025-06-25T15:17:44.631" v="12042" actId="14100"/>
          <ac:cxnSpMkLst>
            <pc:docMk/>
            <pc:sldMk cId="1168415758" sldId="804"/>
            <ac:cxnSpMk id="40" creationId="{9D37FE0A-FAA8-E215-582B-47121B073161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42" creationId="{D7606686-A6C2-E641-C8F2-6597A261E66A}"/>
          </ac:cxnSpMkLst>
        </pc:cxnChg>
        <pc:cxnChg chg="mod">
          <ac:chgData name="Aaron J Masino" userId="2136f450-c1a6-467a-901d-8891005589d6" providerId="ADAL" clId="{9775A5F4-A3DB-244F-8D03-964ADC82290B}" dt="2025-06-25T15:06:04.888" v="11805" actId="478"/>
          <ac:cxnSpMkLst>
            <pc:docMk/>
            <pc:sldMk cId="1168415758" sldId="804"/>
            <ac:cxnSpMk id="48" creationId="{FF2B305A-4CCA-3DFF-2552-2A5DF66BF3DB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67" creationId="{E1C32A0F-FCC6-4783-3875-2ADD269D3940}"/>
          </ac:cxnSpMkLst>
        </pc:cxn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68" creationId="{199FC2C4-9C92-7123-5E78-63C7C451B9EF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69" creationId="{43B30C8A-EAB5-5498-BC07-1F610B2C1743}"/>
          </ac:cxnSpMkLst>
        </pc:cxnChg>
        <pc:cxnChg chg="mod">
          <ac:chgData name="Aaron J Masino" userId="2136f450-c1a6-467a-901d-8891005589d6" providerId="ADAL" clId="{9775A5F4-A3DB-244F-8D03-964ADC82290B}" dt="2025-06-25T15:14:07.666" v="11919" actId="208"/>
          <ac:cxnSpMkLst>
            <pc:docMk/>
            <pc:sldMk cId="1168415758" sldId="804"/>
            <ac:cxnSpMk id="71" creationId="{C7FCF53F-B915-EE9E-741E-2B0B39472744}"/>
          </ac:cxnSpMkLst>
        </pc:cxnChg>
        <pc:cxnChg chg="mod">
          <ac:chgData name="Aaron J Masino" userId="2136f450-c1a6-467a-901d-8891005589d6" providerId="ADAL" clId="{9775A5F4-A3DB-244F-8D03-964ADC82290B}" dt="2025-06-25T15:16:00.689" v="11925" actId="208"/>
          <ac:cxnSpMkLst>
            <pc:docMk/>
            <pc:sldMk cId="1168415758" sldId="804"/>
            <ac:cxnSpMk id="75" creationId="{74E2F14B-69D5-C025-0D90-516FE1AA3AD4}"/>
          </ac:cxnSpMkLst>
        </pc:cxnChg>
      </pc:sldChg>
      <pc:sldChg chg="addSp modSp new mod modAnim">
        <pc:chgData name="Aaron J Masino" userId="2136f450-c1a6-467a-901d-8891005589d6" providerId="ADAL" clId="{9775A5F4-A3DB-244F-8D03-964ADC82290B}" dt="2025-06-25T17:03:58.744" v="13183"/>
        <pc:sldMkLst>
          <pc:docMk/>
          <pc:sldMk cId="3793284027" sldId="805"/>
        </pc:sldMkLst>
        <pc:spChg chg="mod">
          <ac:chgData name="Aaron J Masino" userId="2136f450-c1a6-467a-901d-8891005589d6" providerId="ADAL" clId="{9775A5F4-A3DB-244F-8D03-964ADC82290B}" dt="2025-06-25T15:24:13.792" v="12377" actId="20577"/>
          <ac:spMkLst>
            <pc:docMk/>
            <pc:sldMk cId="3793284027" sldId="805"/>
            <ac:spMk id="2" creationId="{33BF29A4-2818-6EF0-C5F8-92ACAFD249EE}"/>
          </ac:spMkLst>
        </pc:spChg>
        <pc:spChg chg="mod">
          <ac:chgData name="Aaron J Masino" userId="2136f450-c1a6-467a-901d-8891005589d6" providerId="ADAL" clId="{9775A5F4-A3DB-244F-8D03-964ADC82290B}" dt="2025-06-25T17:02:24.851" v="13169" actId="14100"/>
          <ac:spMkLst>
            <pc:docMk/>
            <pc:sldMk cId="3793284027" sldId="805"/>
            <ac:spMk id="3" creationId="{D4CF36B5-B034-11B5-2888-CE1BF85681D5}"/>
          </ac:spMkLst>
        </pc:spChg>
        <pc:spChg chg="add mod">
          <ac:chgData name="Aaron J Masino" userId="2136f450-c1a6-467a-901d-8891005589d6" providerId="ADAL" clId="{9775A5F4-A3DB-244F-8D03-964ADC82290B}" dt="2025-06-25T16:30:11.378" v="12556" actId="1076"/>
          <ac:spMkLst>
            <pc:docMk/>
            <pc:sldMk cId="3793284027" sldId="805"/>
            <ac:spMk id="5" creationId="{9351FF7B-CFF4-92C8-C2D2-A67CC2D3A533}"/>
          </ac:spMkLst>
        </pc:spChg>
        <pc:spChg chg="add mod">
          <ac:chgData name="Aaron J Masino" userId="2136f450-c1a6-467a-901d-8891005589d6" providerId="ADAL" clId="{9775A5F4-A3DB-244F-8D03-964ADC82290B}" dt="2025-06-25T16:59:23.236" v="13019" actId="1076"/>
          <ac:spMkLst>
            <pc:docMk/>
            <pc:sldMk cId="3793284027" sldId="805"/>
            <ac:spMk id="7" creationId="{AC6E44F0-1F91-6235-D263-330FAF659F38}"/>
          </ac:spMkLst>
        </pc:spChg>
        <pc:spChg chg="add mod">
          <ac:chgData name="Aaron J Masino" userId="2136f450-c1a6-467a-901d-8891005589d6" providerId="ADAL" clId="{9775A5F4-A3DB-244F-8D03-964ADC82290B}" dt="2025-06-25T16:59:36.212" v="13030" actId="20577"/>
          <ac:spMkLst>
            <pc:docMk/>
            <pc:sldMk cId="3793284027" sldId="805"/>
            <ac:spMk id="8" creationId="{71380D54-5194-FB99-1B53-C56267F00CE8}"/>
          </ac:spMkLst>
        </pc:spChg>
        <pc:grpChg chg="add">
          <ac:chgData name="Aaron J Masino" userId="2136f450-c1a6-467a-901d-8891005589d6" providerId="ADAL" clId="{9775A5F4-A3DB-244F-8D03-964ADC82290B}" dt="2025-06-25T17:03:05.083" v="13172" actId="164"/>
          <ac:grpSpMkLst>
            <pc:docMk/>
            <pc:sldMk cId="3793284027" sldId="805"/>
            <ac:grpSpMk id="9" creationId="{60B20926-235C-673C-CDD7-C5E060996BDA}"/>
          </ac:grpSpMkLst>
        </pc:grpChg>
        <pc:grpChg chg="add">
          <ac:chgData name="Aaron J Masino" userId="2136f450-c1a6-467a-901d-8891005589d6" providerId="ADAL" clId="{9775A5F4-A3DB-244F-8D03-964ADC82290B}" dt="2025-06-25T17:03:36.851" v="13178" actId="164"/>
          <ac:grpSpMkLst>
            <pc:docMk/>
            <pc:sldMk cId="3793284027" sldId="805"/>
            <ac:grpSpMk id="10" creationId="{D496EBC9-C0CD-1C90-66A1-9A0A56C2E320}"/>
          </ac:grpSpMkLst>
        </pc:grpChg>
        <pc:picChg chg="add mod">
          <ac:chgData name="Aaron J Masino" userId="2136f450-c1a6-467a-901d-8891005589d6" providerId="ADAL" clId="{9775A5F4-A3DB-244F-8D03-964ADC82290B}" dt="2025-06-25T16:30:05.824" v="12555" actId="1076"/>
          <ac:picMkLst>
            <pc:docMk/>
            <pc:sldMk cId="3793284027" sldId="805"/>
            <ac:picMk id="4" creationId="{4C96B1A2-38A9-FEB8-5643-0C470404B752}"/>
          </ac:picMkLst>
        </pc:picChg>
        <pc:picChg chg="add mod">
          <ac:chgData name="Aaron J Masino" userId="2136f450-c1a6-467a-901d-8891005589d6" providerId="ADAL" clId="{9775A5F4-A3DB-244F-8D03-964ADC82290B}" dt="2025-06-25T16:30:03.518" v="12554" actId="1076"/>
          <ac:picMkLst>
            <pc:docMk/>
            <pc:sldMk cId="3793284027" sldId="805"/>
            <ac:picMk id="6" creationId="{2F7413ED-D1A1-BE5E-A099-897ACCEE8CE7}"/>
          </ac:picMkLst>
        </pc:picChg>
      </pc:sldChg>
      <pc:sldChg chg="addSp modSp new mod modAnim">
        <pc:chgData name="Aaron J Masino" userId="2136f450-c1a6-467a-901d-8891005589d6" providerId="ADAL" clId="{9775A5F4-A3DB-244F-8D03-964ADC82290B}" dt="2025-06-25T17:18:20.834" v="13759" actId="20577"/>
        <pc:sldMkLst>
          <pc:docMk/>
          <pc:sldMk cId="367845325" sldId="806"/>
        </pc:sldMkLst>
        <pc:spChg chg="mod">
          <ac:chgData name="Aaron J Masino" userId="2136f450-c1a6-467a-901d-8891005589d6" providerId="ADAL" clId="{9775A5F4-A3DB-244F-8D03-964ADC82290B}" dt="2025-06-25T17:09:14.523" v="13189" actId="20577"/>
          <ac:spMkLst>
            <pc:docMk/>
            <pc:sldMk cId="367845325" sldId="806"/>
            <ac:spMk id="2" creationId="{A92CFE74-970A-EA06-5585-B8946E568F40}"/>
          </ac:spMkLst>
        </pc:spChg>
        <pc:spChg chg="mod">
          <ac:chgData name="Aaron J Masino" userId="2136f450-c1a6-467a-901d-8891005589d6" providerId="ADAL" clId="{9775A5F4-A3DB-244F-8D03-964ADC82290B}" dt="2025-06-25T17:18:20.834" v="13759" actId="20577"/>
          <ac:spMkLst>
            <pc:docMk/>
            <pc:sldMk cId="367845325" sldId="806"/>
            <ac:spMk id="3" creationId="{A2732499-94A7-4C18-B9AA-674C55ABF310}"/>
          </ac:spMkLst>
        </pc:spChg>
        <pc:spChg chg="add mod">
          <ac:chgData name="Aaron J Masino" userId="2136f450-c1a6-467a-901d-8891005589d6" providerId="ADAL" clId="{9775A5F4-A3DB-244F-8D03-964ADC82290B}" dt="2025-06-25T17:13:50.844" v="13563" actId="1076"/>
          <ac:spMkLst>
            <pc:docMk/>
            <pc:sldMk cId="367845325" sldId="806"/>
            <ac:spMk id="5" creationId="{C4D8A78E-6F9B-769C-3519-04F2A49FF34E}"/>
          </ac:spMkLst>
        </pc:spChg>
        <pc:grpChg chg="add mod">
          <ac:chgData name="Aaron J Masino" userId="2136f450-c1a6-467a-901d-8891005589d6" providerId="ADAL" clId="{9775A5F4-A3DB-244F-8D03-964ADC82290B}" dt="2025-06-25T17:17:44.067" v="13704" actId="1036"/>
          <ac:grpSpMkLst>
            <pc:docMk/>
            <pc:sldMk cId="367845325" sldId="806"/>
            <ac:grpSpMk id="6" creationId="{2B061256-5216-9FB2-BE5B-6D6E2778CF41}"/>
          </ac:grpSpMkLst>
        </pc:grpChg>
        <pc:picChg chg="add mod">
          <ac:chgData name="Aaron J Masino" userId="2136f450-c1a6-467a-901d-8891005589d6" providerId="ADAL" clId="{9775A5F4-A3DB-244F-8D03-964ADC82290B}" dt="2025-06-25T17:13:34.123" v="13561" actId="1076"/>
          <ac:picMkLst>
            <pc:docMk/>
            <pc:sldMk cId="367845325" sldId="806"/>
            <ac:picMk id="4" creationId="{1FCEEC06-6713-7050-517A-3323CAFEC584}"/>
          </ac:picMkLst>
        </pc:picChg>
      </pc:sldChg>
      <pc:sldMasterChg chg="delSp modSp mod modSldLayout">
        <pc:chgData name="Aaron J Masino" userId="2136f450-c1a6-467a-901d-8891005589d6" providerId="ADAL" clId="{9775A5F4-A3DB-244F-8D03-964ADC82290B}" dt="2025-06-25T15:27:55.916" v="12445" actId="179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9775A5F4-A3DB-244F-8D03-964ADC82290B}" dt="2025-06-25T15:27:55.916" v="12445" actId="179"/>
          <ac:spMkLst>
            <pc:docMk/>
            <pc:sldMasterMk cId="2924523013" sldId="2147483672"/>
            <ac:spMk id="3" creationId="{00000000-0000-0000-0000-000000000000}"/>
          </ac:spMkLst>
        </pc:spChg>
        <pc:spChg chg="mod">
          <ac:chgData name="Aaron J Masino" userId="2136f450-c1a6-467a-901d-8891005589d6" providerId="ADAL" clId="{9775A5F4-A3DB-244F-8D03-964ADC82290B}" dt="2025-06-17T19:35:27.629" v="111" actId="20577"/>
          <ac:spMkLst>
            <pc:docMk/>
            <pc:sldMasterMk cId="2924523013" sldId="2147483672"/>
            <ac:spMk id="6" creationId="{6CFDAEB5-E788-1B9E-B4DD-B019B6C2455A}"/>
          </ac:spMkLst>
        </pc:spChg>
        <pc:sldLayoutChg chg="addSp delSp modSp mod">
          <pc:chgData name="Aaron J Masino" userId="2136f450-c1a6-467a-901d-8891005589d6" providerId="ADAL" clId="{9775A5F4-A3DB-244F-8D03-964ADC82290B}" dt="2025-06-17T19:35:03.036" v="60"/>
          <pc:sldLayoutMkLst>
            <pc:docMk/>
            <pc:sldMasterMk cId="2924523013" sldId="2147483672"/>
            <pc:sldLayoutMk cId="1512114435" sldId="2147483673"/>
          </pc:sldLayoutMkLst>
        </pc:sldLayoutChg>
        <pc:sldLayoutChg chg="delSp modSp mod">
          <pc:chgData name="Aaron J Masino" userId="2136f450-c1a6-467a-901d-8891005589d6" providerId="ADAL" clId="{9775A5F4-A3DB-244F-8D03-964ADC82290B}" dt="2025-06-19T12:00:17.968" v="1321" actId="1076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9775A5F4-A3DB-244F-8D03-964ADC82290B}" dt="2025-06-19T12:00:17.968" v="1321" actId="1076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  <pc:sldLayoutChg chg="modSp">
          <pc:chgData name="Aaron J Masino" userId="2136f450-c1a6-467a-901d-8891005589d6" providerId="ADAL" clId="{9775A5F4-A3DB-244F-8D03-964ADC82290B}" dt="2025-06-19T12:06:25.675" v="1421" actId="255"/>
          <pc:sldLayoutMkLst>
            <pc:docMk/>
            <pc:sldMasterMk cId="2924523013" sldId="2147483672"/>
            <pc:sldLayoutMk cId="1989972280" sldId="2147483680"/>
          </pc:sldLayoutMkLst>
          <pc:spChg chg="mod">
            <ac:chgData name="Aaron J Masino" userId="2136f450-c1a6-467a-901d-8891005589d6" providerId="ADAL" clId="{9775A5F4-A3DB-244F-8D03-964ADC82290B}" dt="2025-06-19T12:06:25.675" v="1421" actId="255"/>
            <ac:spMkLst>
              <pc:docMk/>
              <pc:sldMasterMk cId="2924523013" sldId="2147483672"/>
              <pc:sldLayoutMk cId="1989972280" sldId="2147483680"/>
              <ac:spMk id="14" creationId="{927F2857-5BDD-1A41-9B67-E94719B8A627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6/24/25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The network structure of the Internet based on class C subnets (groups of computers with similar IP addresses).</a:t>
            </a:r>
          </a:p>
          <a:p>
            <a:pPr marL="228600" indent="-228600">
              <a:buAutoNum type="alphaUcPeriod"/>
            </a:pPr>
            <a:r>
              <a:rPr lang="en-US" dirty="0"/>
              <a:t>Natural gas pipelines in Europe.</a:t>
            </a:r>
          </a:p>
          <a:p>
            <a:pPr marL="228600" indent="-228600">
              <a:buAutoNum type="alphaUcPeriod"/>
            </a:pPr>
            <a:r>
              <a:rPr lang="en-US" dirty="0"/>
              <a:t>NYC subway stations and routes</a:t>
            </a:r>
          </a:p>
          <a:p>
            <a:pPr marL="228600" indent="-228600">
              <a:buAutoNum type="alphaUcPeriod"/>
            </a:pPr>
            <a:r>
              <a:rPr lang="en-US" dirty="0"/>
              <a:t>Cell towers – edges are between towers that handle call hand over</a:t>
            </a:r>
          </a:p>
          <a:p>
            <a:pPr marL="228600" indent="-228600">
              <a:buAutoNum type="alphaUcPeriod"/>
            </a:pPr>
            <a:r>
              <a:rPr lang="en-US" dirty="0"/>
              <a:t>Power grid – nodes are powerplants and substations, edges are high voltage lines</a:t>
            </a:r>
          </a:p>
          <a:p>
            <a:pPr marL="228600" indent="-228600">
              <a:buAutoNum type="alphaUcPeriod"/>
            </a:pPr>
            <a:r>
              <a:rPr lang="en-US" dirty="0"/>
              <a:t>Roman aqueducts circa 250 AD. Nodes are lakes / basins an cities with </a:t>
            </a:r>
            <a:r>
              <a:rPr lang="en-US" i="1" dirty="0"/>
              <a:t>castella aquae </a:t>
            </a:r>
            <a:r>
              <a:rPr lang="en-US" i="0" dirty="0"/>
              <a:t>(distribution tanks) and edges are the aqueducts themselves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35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43842-52B6-62E6-4964-A83171CF0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6D27DD-CF73-7DEE-E33E-E541CB664D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482B6-7584-22C2-60F6-B7A5F731E9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World wide web pages form a directional graph where nodes are web pages and edges are links from a source to destination page</a:t>
            </a:r>
          </a:p>
          <a:p>
            <a:pPr marL="228600" indent="-228600">
              <a:buAutoNum type="alphaUcPeriod"/>
            </a:pPr>
            <a:r>
              <a:rPr lang="en-US" dirty="0"/>
              <a:t>Citation network where papers are nodes and directed edges go from paper A to paper B if A cites B</a:t>
            </a:r>
          </a:p>
          <a:p>
            <a:pPr marL="228600" indent="-228600">
              <a:buAutoNum type="alphaUcPeriod"/>
            </a:pPr>
            <a:r>
              <a:rPr lang="en-US" dirty="0"/>
              <a:t>Databases can be viewed as graphs where tables (or individual rows) are nodes where edges indicate a key that connects the tables (or rows)</a:t>
            </a:r>
          </a:p>
          <a:p>
            <a:pPr marL="228600" indent="-228600">
              <a:buAutoNum type="alphaUcPeriod"/>
            </a:pPr>
            <a:r>
              <a:rPr lang="en-US" dirty="0"/>
              <a:t>Recommender network is a bipartite graph where nodes are people and products where edges connect people to the product they recommend</a:t>
            </a:r>
          </a:p>
          <a:p>
            <a:pPr marL="228600" indent="-228600">
              <a:buAutoNum type="alphaUcPeriod"/>
            </a:pPr>
            <a:r>
              <a:rPr lang="en-US" dirty="0"/>
              <a:t>Keyword index is a bipartite graph where words and pages are nodes and edges connect words to the pages on which they are used</a:t>
            </a:r>
          </a:p>
          <a:p>
            <a:pPr marL="228600" indent="-228600">
              <a:buAutoNum type="alphaUcPeriod"/>
            </a:pPr>
            <a:endParaRPr lang="en-US" dirty="0"/>
          </a:p>
          <a:p>
            <a:pPr marL="228600" indent="-228600">
              <a:buAutoNum type="alphaU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909A6F-B81A-838C-D478-C5B8AC26E6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888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A. Intermarriage network of ruling families of 15</a:t>
            </a:r>
            <a:r>
              <a:rPr lang="en-US" baseline="30000" dirty="0"/>
              <a:t>th</a:t>
            </a:r>
            <a:r>
              <a:rPr lang="en-US" dirty="0"/>
              <a:t> century Florence. </a:t>
            </a:r>
          </a:p>
          <a:p>
            <a:r>
              <a:rPr lang="en-US" dirty="0"/>
              <a:t>B. Social media networks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58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Network of major metabolic pathways</a:t>
            </a:r>
          </a:p>
          <a:p>
            <a:pPr marL="228600" indent="-228600">
              <a:buAutoNum type="alphaUcPeriod"/>
            </a:pPr>
            <a:r>
              <a:rPr lang="en-US" dirty="0"/>
              <a:t>Protein-protein interaction network for </a:t>
            </a:r>
            <a:r>
              <a:rPr lang="en-US" i="1" dirty="0"/>
              <a:t>Saccharomyces cerevisiae</a:t>
            </a:r>
            <a:r>
              <a:rPr lang="en-US" dirty="0"/>
              <a:t> (baker’s yeast). Proteins physically combine to form complexes. A protein-protein interaction network indicates which proteins physically interact. </a:t>
            </a:r>
          </a:p>
          <a:p>
            <a:pPr marL="228600" indent="-228600">
              <a:buAutoNum type="alphaUcPeriod"/>
            </a:pPr>
            <a:r>
              <a:rPr lang="en-US" dirty="0"/>
              <a:t>A collection of brain neurons hand-drawn by Ramón y Cajal.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003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lphaUcPeriod"/>
            </a:pPr>
            <a:r>
              <a:rPr lang="en-US" dirty="0"/>
              <a:t>Software execution as a graph. Nodes indicate methods with edges connecting methods that call a method</a:t>
            </a:r>
          </a:p>
          <a:p>
            <a:pPr marL="228600" indent="-228600">
              <a:buAutoNum type="alphaUcPeriod"/>
            </a:pPr>
            <a:r>
              <a:rPr lang="en-US" dirty="0"/>
              <a:t>Computation graph where nodes are variables (scalars, vectors, </a:t>
            </a:r>
            <a:r>
              <a:rPr lang="en-US" dirty="0" err="1"/>
              <a:t>etc</a:t>
            </a:r>
            <a:r>
              <a:rPr lang="en-US" dirty="0"/>
              <a:t>) and edges are operations</a:t>
            </a:r>
          </a:p>
          <a:p>
            <a:pPr marL="228600" indent="-228600">
              <a:buAutoNum type="alphaUcPeriod"/>
            </a:pPr>
            <a:r>
              <a:rPr lang="en-US" dirty="0"/>
              <a:t>Molecules where nodes are atoms and edges are bonds</a:t>
            </a:r>
          </a:p>
          <a:p>
            <a:pPr marL="228600" indent="-228600">
              <a:buAutoNum type="alphaUcPeriod"/>
            </a:pPr>
            <a:r>
              <a:rPr lang="en-US" dirty="0"/>
              <a:t>Knowledge graph a generalized information graph where nodes are entities of interest and edges indicate relationships. Generally multiple types of nodes and relationships.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63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3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9B7955-7BE5-EC6E-EFD3-D0035312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D4D30B-F9D7-955E-C20B-FD0CFB13C0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D86162-6DDC-EC00-0B5E-74578431F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98144-6412-AB3C-427C-78B03EBF24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049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1973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Enter Presenter Name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Presenter Title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8" y="3429000"/>
            <a:ext cx="9831043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3323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09"/>
            <a:ext cx="3646398" cy="264939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t>CPSC 8810 Machine Learning for Graphs </a:t>
            </a: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06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57467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693738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803275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s.cornell.edu/courses/cs5740/2017sp/lectures/04-nn-compgraph.pdf" TargetMode="External"/><Relationship Id="rId3" Type="http://schemas.openxmlformats.org/officeDocument/2006/relationships/image" Target="../media/image29.png"/><Relationship Id="rId7" Type="http://schemas.openxmlformats.org/officeDocument/2006/relationships/hyperlink" Target="https://www.researchgate.net/figure/Static-call-graph-for-Figure-1-Callsites-are-labeled-with-their-line-number-in-the-code_fig1_220751974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hyperlink" Target="https://zilliz.com/learn/what-is-knowledge-graph" TargetMode="External"/><Relationship Id="rId4" Type="http://schemas.openxmlformats.org/officeDocument/2006/relationships/image" Target="../media/image30.png"/><Relationship Id="rId9" Type="http://schemas.openxmlformats.org/officeDocument/2006/relationships/hyperlink" Target="https://chemistry.stackexchange.com/questions/54268/molecular-structure-of-caffeine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mind.google/discover/blog/alphafold-a-solution-to-a-50-year-old-grand-challenge-in-biology/" TargetMode="External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soundingmaps.com/usa-cell-tower-map/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hyperlink" Target="https://graphics.latimes.com/storyboard-la-fg-roman-aqueducts-g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otourismguides.com/nyc/new-york-city-subway-map/" TargetMode="External"/><Relationship Id="rId11" Type="http://schemas.openxmlformats.org/officeDocument/2006/relationships/image" Target="../media/image9.jpeg"/><Relationship Id="rId5" Type="http://schemas.openxmlformats.org/officeDocument/2006/relationships/image" Target="../media/image6.jpeg"/><Relationship Id="rId10" Type="http://schemas.openxmlformats.org/officeDocument/2006/relationships/hyperlink" Target="https://commons.wikimedia.org/wiki/File:UnitedStatesPowerGrid.jpg" TargetMode="External"/><Relationship Id="rId4" Type="http://schemas.openxmlformats.org/officeDocument/2006/relationships/image" Target="../media/image5.png"/><Relationship Id="rId9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10.png"/><Relationship Id="rId7" Type="http://schemas.openxmlformats.org/officeDocument/2006/relationships/image" Target="../media/image12.sv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1.sv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hyperlink" Target="https://vertabelo.com/blog/schema-diagram/" TargetMode="External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hyperlink" Target="https://www.americanscientist.org/article/crawling-toward-a-wiser-web" TargetMode="External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jpe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J. Masino, PhD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Associate Professor of Computer Science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66479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7" descr="Colorful circles linked with lines representing a network">
            <a:extLst>
              <a:ext uri="{FF2B5EF4-FFF2-40B4-BE49-F238E27FC236}">
                <a16:creationId xmlns:a16="http://schemas.microsoft.com/office/drawing/2014/main" id="{6A57DCA1-C65D-857F-1864-B1AC044B1C2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166D62-2E6F-64D5-BD7B-7ABC085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473A-1144-3806-AF38-E3428985B136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Other Graphs </a:t>
            </a:r>
          </a:p>
        </p:txBody>
      </p:sp>
      <p:pic>
        <p:nvPicPr>
          <p:cNvPr id="4098" name="Picture 2" descr="Example knowledge graph containing artists, works, and museums. ">
            <a:extLst>
              <a:ext uri="{FF2B5EF4-FFF2-40B4-BE49-F238E27FC236}">
                <a16:creationId xmlns:a16="http://schemas.microsoft.com/office/drawing/2014/main" id="{1B2CB430-C51E-F3D8-7C96-2FD7B9A2B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64" y="3721204"/>
            <a:ext cx="5214290" cy="29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lecular Structure of Caffeine">
            <a:extLst>
              <a:ext uri="{FF2B5EF4-FFF2-40B4-BE49-F238E27FC236}">
                <a16:creationId xmlns:a16="http://schemas.microsoft.com/office/drawing/2014/main" id="{044BA76A-82F0-93D3-EF87-1B490D5A7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59" y="4753291"/>
            <a:ext cx="1957599" cy="161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2">
            <a:extLst>
              <a:ext uri="{FF2B5EF4-FFF2-40B4-BE49-F238E27FC236}">
                <a16:creationId xmlns:a16="http://schemas.microsoft.com/office/drawing/2014/main" id="{9FA9335B-E1C0-309C-9E0A-AFC047EDE2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46377" y="3276599"/>
            <a:ext cx="2502023" cy="250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Image of a software execution as a graph.">
            <a:extLst>
              <a:ext uri="{FF2B5EF4-FFF2-40B4-BE49-F238E27FC236}">
                <a16:creationId xmlns:a16="http://schemas.microsoft.com/office/drawing/2014/main" id="{458C5FD3-C534-C1EF-6C33-76B270600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993" y="1005983"/>
            <a:ext cx="2832100" cy="3124200"/>
          </a:xfrm>
          <a:prstGeom prst="rect">
            <a:avLst/>
          </a:prstGeom>
        </p:spPr>
      </p:pic>
      <p:pic>
        <p:nvPicPr>
          <p:cNvPr id="9" name="Picture 8" descr="Mathematical computation represented as a graph.">
            <a:extLst>
              <a:ext uri="{FF2B5EF4-FFF2-40B4-BE49-F238E27FC236}">
                <a16:creationId xmlns:a16="http://schemas.microsoft.com/office/drawing/2014/main" id="{47624853-8320-A012-2828-1BB87587B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4746" y="942426"/>
            <a:ext cx="2702249" cy="22817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12FE65-8357-114D-D0F5-0DC270601898}"/>
              </a:ext>
            </a:extLst>
          </p:cNvPr>
          <p:cNvSpPr txBox="1"/>
          <p:nvPr/>
        </p:nvSpPr>
        <p:spPr>
          <a:xfrm>
            <a:off x="920247" y="57309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Software execution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0D937B-1E6B-4E74-9A3D-31819AD68A12}"/>
              </a:ext>
            </a:extLst>
          </p:cNvPr>
          <p:cNvSpPr txBox="1"/>
          <p:nvPr/>
        </p:nvSpPr>
        <p:spPr>
          <a:xfrm>
            <a:off x="7001807" y="57309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111D6C-985B-3E48-DBF9-1CCE06199935}"/>
              </a:ext>
            </a:extLst>
          </p:cNvPr>
          <p:cNvSpPr txBox="1"/>
          <p:nvPr/>
        </p:nvSpPr>
        <p:spPr>
          <a:xfrm>
            <a:off x="1105895" y="432462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Molecules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3852E2-58E7-3359-58A1-8F72E8A05195}"/>
              </a:ext>
            </a:extLst>
          </p:cNvPr>
          <p:cNvSpPr txBox="1"/>
          <p:nvPr/>
        </p:nvSpPr>
        <p:spPr>
          <a:xfrm>
            <a:off x="7074846" y="3408877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Knowledge graphs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7B692E-5B25-BA63-F143-6F2F4EC20F5A}"/>
              </a:ext>
            </a:extLst>
          </p:cNvPr>
          <p:cNvSpPr txBox="1"/>
          <p:nvPr/>
        </p:nvSpPr>
        <p:spPr>
          <a:xfrm>
            <a:off x="1228377" y="4095857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7"/>
              </a:rPr>
              <a:t>ResearchGate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5D061F-76A7-2E2B-4B9E-5B32F1C599DB}"/>
              </a:ext>
            </a:extLst>
          </p:cNvPr>
          <p:cNvSpPr txBox="1"/>
          <p:nvPr/>
        </p:nvSpPr>
        <p:spPr>
          <a:xfrm>
            <a:off x="7715130" y="3185739"/>
            <a:ext cx="20265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Cornell University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9B51CBB-3154-3420-B2B4-9FF3DBB32524}"/>
              </a:ext>
            </a:extLst>
          </p:cNvPr>
          <p:cNvSpPr txBox="1"/>
          <p:nvPr/>
        </p:nvSpPr>
        <p:spPr>
          <a:xfrm>
            <a:off x="1381159" y="6292034"/>
            <a:ext cx="2534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9"/>
              </a:rPr>
              <a:t>Chemistry StackExchange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46F651-EACB-638C-9FCB-93CEED1C5D60}"/>
              </a:ext>
            </a:extLst>
          </p:cNvPr>
          <p:cNvSpPr txBox="1"/>
          <p:nvPr/>
        </p:nvSpPr>
        <p:spPr>
          <a:xfrm>
            <a:off x="8099850" y="6555568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Zilliz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79541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B2FD-A165-9F0D-E500-085EE0B0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282E9-0EFB-398E-043C-22C3A1F497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Rationale for specialized methods</a:t>
            </a:r>
          </a:p>
        </p:txBody>
      </p:sp>
    </p:spTree>
    <p:extLst>
      <p:ext uri="{BB962C8B-B14F-4D97-AF65-F5344CB8AC3E}">
        <p14:creationId xmlns:p14="http://schemas.microsoft.com/office/powerpoint/2010/main" val="162733532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5C491-9392-0E39-7868-5808ECF4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machine learning assumptions are violated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6831C-6845-047E-88DE-6DDB84BCA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957733" cy="4041106"/>
          </a:xfrm>
        </p:spPr>
        <p:txBody>
          <a:bodyPr/>
          <a:lstStyle/>
          <a:p>
            <a:r>
              <a:rPr lang="en-US" dirty="0"/>
              <a:t>Independence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machine learning assumes samples are statistically independent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in a graph are not usually independent. Knowing something about a node typically provides information about its neighbor nodes</a:t>
            </a:r>
          </a:p>
          <a:p>
            <a:r>
              <a:rPr lang="en-US" dirty="0"/>
              <a:t>Identically distributed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Standard machine learning assumes samples with the same features have the same label probability distribution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Nodes in a graph may have the same features but different label probability distributions when conditioned on their neighbors</a:t>
            </a:r>
          </a:p>
        </p:txBody>
      </p:sp>
    </p:spTree>
    <p:extLst>
      <p:ext uri="{BB962C8B-B14F-4D97-AF65-F5344CB8AC3E}">
        <p14:creationId xmlns:p14="http://schemas.microsoft.com/office/powerpoint/2010/main" val="1552700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E9F4CA-99E3-A367-6BF3-1D0F550BE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ML toolbox assumes regularity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C2973-76AC-F8A4-70DB-86AEDABFB2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788588" cy="332399"/>
          </a:xfrm>
        </p:spPr>
        <p:txBody>
          <a:bodyPr/>
          <a:lstStyle/>
          <a:p>
            <a:r>
              <a:rPr lang="en-US" dirty="0"/>
              <a:t>Standard ML methods and deep learning assume fixed-sized and ordered inputs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E0C5D2-B61A-AE0F-DE36-54E92B92D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70" y="1886665"/>
            <a:ext cx="7689676" cy="4108485"/>
          </a:xfrm>
          <a:prstGeom prst="rect">
            <a:avLst/>
          </a:prstGeom>
        </p:spPr>
      </p:pic>
      <p:pic>
        <p:nvPicPr>
          <p:cNvPr id="6" name="Google Shape;902;p51" descr="Image result for gated recurrent unit">
            <a:extLst>
              <a:ext uri="{FF2B5EF4-FFF2-40B4-BE49-F238E27FC236}">
                <a16:creationId xmlns:a16="http://schemas.microsoft.com/office/drawing/2014/main" id="{FC0008FF-D521-199C-D397-7D4FDCD7C2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50216"/>
          <a:stretch/>
        </p:blipFill>
        <p:spPr>
          <a:xfrm>
            <a:off x="8756953" y="4029055"/>
            <a:ext cx="2987420" cy="1966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907;p51" descr="Image result for lstm cell">
            <a:extLst>
              <a:ext uri="{FF2B5EF4-FFF2-40B4-BE49-F238E27FC236}">
                <a16:creationId xmlns:a16="http://schemas.microsoft.com/office/drawing/2014/main" id="{B2D0E122-0796-B16C-515D-21D0FD3F967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760" r="48916" b="10905"/>
          <a:stretch/>
        </p:blipFill>
        <p:spPr>
          <a:xfrm>
            <a:off x="8756954" y="1886666"/>
            <a:ext cx="2987419" cy="1857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34812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55F84-A63D-A516-D997-CF7BFA504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E8D9D8-A6C6-71E6-3C45-FD7C601A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ML toolbox assumes regularity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E49C02-05BE-AD26-D5E4-250D8F672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125287" cy="21482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contain arbitrary node and edge counts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nodes do not have an objective ordering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Different node types may have different features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6155E78A-2960-B510-2F8D-1A1C05E85449}"/>
              </a:ext>
            </a:extLst>
          </p:cNvPr>
          <p:cNvGrpSpPr/>
          <p:nvPr/>
        </p:nvGrpSpPr>
        <p:grpSpPr>
          <a:xfrm>
            <a:off x="1331878" y="2849659"/>
            <a:ext cx="1989665" cy="2035537"/>
            <a:chOff x="1869739" y="3362947"/>
            <a:chExt cx="1989665" cy="2035537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4154A6DC-A670-E20D-609E-63CC75806303}"/>
                </a:ext>
              </a:extLst>
            </p:cNvPr>
            <p:cNvSpPr/>
            <p:nvPr/>
          </p:nvSpPr>
          <p:spPr>
            <a:xfrm>
              <a:off x="3269766" y="360246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AD2643-3198-894E-3524-519B210120B4}"/>
                </a:ext>
              </a:extLst>
            </p:cNvPr>
            <p:cNvSpPr/>
            <p:nvPr/>
          </p:nvSpPr>
          <p:spPr>
            <a:xfrm>
              <a:off x="2892558" y="389978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7FCA9E81-A80B-06F3-6664-50C9A387E0D1}"/>
                </a:ext>
              </a:extLst>
            </p:cNvPr>
            <p:cNvSpPr/>
            <p:nvPr/>
          </p:nvSpPr>
          <p:spPr>
            <a:xfrm>
              <a:off x="3184022" y="4081606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10523427-104E-AD7A-ACF5-2CBEFD3D52C3}"/>
                </a:ext>
              </a:extLst>
            </p:cNvPr>
            <p:cNvSpPr/>
            <p:nvPr/>
          </p:nvSpPr>
          <p:spPr>
            <a:xfrm>
              <a:off x="3075511" y="3366440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E6CB2D0A-44FB-AD7D-4AEB-F5456618CF3C}"/>
                </a:ext>
              </a:extLst>
            </p:cNvPr>
            <p:cNvSpPr/>
            <p:nvPr/>
          </p:nvSpPr>
          <p:spPr>
            <a:xfrm>
              <a:off x="2405858" y="3705008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D88A77E-DA82-B6C5-D579-C1166029C46B}"/>
                </a:ext>
              </a:extLst>
            </p:cNvPr>
            <p:cNvSpPr/>
            <p:nvPr/>
          </p:nvSpPr>
          <p:spPr>
            <a:xfrm>
              <a:off x="2710277" y="3405532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9854F5F0-3547-0AB5-9DEA-7D9C4D562259}"/>
                </a:ext>
              </a:extLst>
            </p:cNvPr>
            <p:cNvSpPr/>
            <p:nvPr/>
          </p:nvSpPr>
          <p:spPr>
            <a:xfrm>
              <a:off x="2641806" y="4080988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CF10F6C0-5783-BE0E-D9D0-ED5D2DF1104D}"/>
                </a:ext>
              </a:extLst>
            </p:cNvPr>
            <p:cNvSpPr/>
            <p:nvPr/>
          </p:nvSpPr>
          <p:spPr>
            <a:xfrm>
              <a:off x="3029035" y="3683733"/>
              <a:ext cx="136942" cy="136942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A3745E14-641D-79F5-7F90-5D8508BAB6B2}"/>
                </a:ext>
              </a:extLst>
            </p:cNvPr>
            <p:cNvSpPr/>
            <p:nvPr/>
          </p:nvSpPr>
          <p:spPr>
            <a:xfrm>
              <a:off x="2978609" y="4314931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9F53E00-9CAA-908C-D66D-4E9AABCB6B88}"/>
                </a:ext>
              </a:extLst>
            </p:cNvPr>
            <p:cNvSpPr/>
            <p:nvPr/>
          </p:nvSpPr>
          <p:spPr>
            <a:xfrm>
              <a:off x="3446722" y="3362947"/>
              <a:ext cx="136942" cy="136942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6B15ACBC-3700-1E65-BA9B-004BB194B76C}"/>
                </a:ext>
              </a:extLst>
            </p:cNvPr>
            <p:cNvSpPr/>
            <p:nvPr/>
          </p:nvSpPr>
          <p:spPr>
            <a:xfrm>
              <a:off x="3330371" y="3861773"/>
              <a:ext cx="136942" cy="136942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CB9F78FB-4267-591E-90AB-A15289869195}"/>
                </a:ext>
              </a:extLst>
            </p:cNvPr>
            <p:cNvCxnSpPr>
              <a:stCxn id="92" idx="4"/>
              <a:endCxn id="91" idx="0"/>
            </p:cNvCxnSpPr>
            <p:nvPr/>
          </p:nvCxnSpPr>
          <p:spPr>
            <a:xfrm flipH="1">
              <a:off x="2474329" y="3542474"/>
              <a:ext cx="304419" cy="16253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D5C9D9AA-7902-979F-3D67-03B2265A4B70}"/>
                </a:ext>
              </a:extLst>
            </p:cNvPr>
            <p:cNvCxnSpPr>
              <a:cxnSpLocks/>
              <a:stCxn id="92" idx="4"/>
              <a:endCxn id="94" idx="0"/>
            </p:cNvCxnSpPr>
            <p:nvPr/>
          </p:nvCxnSpPr>
          <p:spPr>
            <a:xfrm>
              <a:off x="2778748" y="3542474"/>
              <a:ext cx="318758" cy="14126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910155FD-5D39-3068-6703-38493C899FC2}"/>
                </a:ext>
              </a:extLst>
            </p:cNvPr>
            <p:cNvCxnSpPr>
              <a:cxnSpLocks/>
              <a:stCxn id="92" idx="4"/>
              <a:endCxn id="88" idx="0"/>
            </p:cNvCxnSpPr>
            <p:nvPr/>
          </p:nvCxnSpPr>
          <p:spPr>
            <a:xfrm>
              <a:off x="2778748" y="3542474"/>
              <a:ext cx="182281" cy="357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4A4CA4F7-3E12-EBAD-162F-F0EFE9BB9E5B}"/>
                </a:ext>
              </a:extLst>
            </p:cNvPr>
            <p:cNvCxnSpPr>
              <a:cxnSpLocks/>
              <a:stCxn id="88" idx="2"/>
              <a:endCxn id="93" idx="0"/>
            </p:cNvCxnSpPr>
            <p:nvPr/>
          </p:nvCxnSpPr>
          <p:spPr>
            <a:xfrm flipH="1">
              <a:off x="2710277" y="3968258"/>
              <a:ext cx="182281" cy="11273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44160618-85EC-7078-B9FD-5AC9B6D84B2A}"/>
                </a:ext>
              </a:extLst>
            </p:cNvPr>
            <p:cNvCxnSpPr>
              <a:cxnSpLocks/>
              <a:stCxn id="88" idx="0"/>
              <a:endCxn id="91" idx="6"/>
            </p:cNvCxnSpPr>
            <p:nvPr/>
          </p:nvCxnSpPr>
          <p:spPr>
            <a:xfrm flipH="1" flipV="1">
              <a:off x="2542800" y="3773479"/>
              <a:ext cx="418229" cy="12630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B66A119D-7499-0033-B021-D455F53C5DD0}"/>
                </a:ext>
              </a:extLst>
            </p:cNvPr>
            <p:cNvCxnSpPr>
              <a:cxnSpLocks/>
              <a:stCxn id="94" idx="5"/>
              <a:endCxn id="89" idx="1"/>
            </p:cNvCxnSpPr>
            <p:nvPr/>
          </p:nvCxnSpPr>
          <p:spPr>
            <a:xfrm>
              <a:off x="3145922" y="3800621"/>
              <a:ext cx="58155" cy="3010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9B9E062D-B763-6B97-2A6A-6F1CFAA8FD66}"/>
                </a:ext>
              </a:extLst>
            </p:cNvPr>
            <p:cNvCxnSpPr>
              <a:cxnSpLocks/>
              <a:stCxn id="90" idx="4"/>
              <a:endCxn id="94" idx="0"/>
            </p:cNvCxnSpPr>
            <p:nvPr/>
          </p:nvCxnSpPr>
          <p:spPr>
            <a:xfrm flipH="1">
              <a:off x="3097505" y="3503381"/>
              <a:ext cx="46477" cy="18035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0BF88318-7846-2282-EE16-5753976ADFD1}"/>
                </a:ext>
              </a:extLst>
            </p:cNvPr>
            <p:cNvCxnSpPr>
              <a:cxnSpLocks/>
              <a:stCxn id="88" idx="4"/>
              <a:endCxn id="95" idx="0"/>
            </p:cNvCxnSpPr>
            <p:nvPr/>
          </p:nvCxnSpPr>
          <p:spPr>
            <a:xfrm>
              <a:off x="2961029" y="4036729"/>
              <a:ext cx="86051" cy="27820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2605E298-734D-D7F6-F696-958DCFC074E2}"/>
                </a:ext>
              </a:extLst>
            </p:cNvPr>
            <p:cNvCxnSpPr>
              <a:cxnSpLocks/>
              <a:stCxn id="89" idx="4"/>
              <a:endCxn id="95" idx="7"/>
            </p:cNvCxnSpPr>
            <p:nvPr/>
          </p:nvCxnSpPr>
          <p:spPr>
            <a:xfrm flipH="1">
              <a:off x="3095496" y="4218547"/>
              <a:ext cx="156996" cy="11643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0DE1CBAD-DC69-456D-AE0A-BEFDB20478EB}"/>
                </a:ext>
              </a:extLst>
            </p:cNvPr>
            <p:cNvCxnSpPr>
              <a:cxnSpLocks/>
              <a:stCxn id="87" idx="4"/>
              <a:endCxn id="97" idx="0"/>
            </p:cNvCxnSpPr>
            <p:nvPr/>
          </p:nvCxnSpPr>
          <p:spPr>
            <a:xfrm>
              <a:off x="3338237" y="3739405"/>
              <a:ext cx="60606" cy="1223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A58E934-4AB3-680B-0EA6-8E9CEA99A609}"/>
                </a:ext>
              </a:extLst>
            </p:cNvPr>
            <p:cNvCxnSpPr>
              <a:cxnSpLocks/>
              <a:stCxn id="90" idx="6"/>
              <a:endCxn id="96" idx="2"/>
            </p:cNvCxnSpPr>
            <p:nvPr/>
          </p:nvCxnSpPr>
          <p:spPr>
            <a:xfrm flipV="1">
              <a:off x="3212453" y="3431418"/>
              <a:ext cx="234269" cy="34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31DD6570-8355-0EE3-5797-DD95D4A86893}"/>
                </a:ext>
              </a:extLst>
            </p:cNvPr>
            <p:cNvCxnSpPr>
              <a:cxnSpLocks/>
              <a:stCxn id="96" idx="4"/>
              <a:endCxn id="87" idx="0"/>
            </p:cNvCxnSpPr>
            <p:nvPr/>
          </p:nvCxnSpPr>
          <p:spPr>
            <a:xfrm flipH="1">
              <a:off x="3338237" y="3499889"/>
              <a:ext cx="176956" cy="10257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264FE2F-ED94-E906-9FB4-055C37C612FF}"/>
                </a:ext>
              </a:extLst>
            </p:cNvPr>
            <p:cNvSpPr/>
            <p:nvPr/>
          </p:nvSpPr>
          <p:spPr>
            <a:xfrm>
              <a:off x="3618754" y="4752759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D278155-9931-45E6-076E-5620C90EADAD}"/>
                </a:ext>
              </a:extLst>
            </p:cNvPr>
            <p:cNvSpPr/>
            <p:nvPr/>
          </p:nvSpPr>
          <p:spPr>
            <a:xfrm>
              <a:off x="3332000" y="497878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FC85CF9-0B60-C96E-6F6E-66FE31B9BFFB}"/>
                </a:ext>
              </a:extLst>
            </p:cNvPr>
            <p:cNvSpPr/>
            <p:nvPr/>
          </p:nvSpPr>
          <p:spPr>
            <a:xfrm>
              <a:off x="3553572" y="511700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97465C-E3ED-ECC1-7E1B-62537501EE36}"/>
                </a:ext>
              </a:extLst>
            </p:cNvPr>
            <p:cNvSpPr/>
            <p:nvPr/>
          </p:nvSpPr>
          <p:spPr>
            <a:xfrm>
              <a:off x="3471082" y="4573334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9DA89ED-02C0-7057-E716-0CEB9841788D}"/>
                </a:ext>
              </a:extLst>
            </p:cNvPr>
            <p:cNvSpPr/>
            <p:nvPr/>
          </p:nvSpPr>
          <p:spPr>
            <a:xfrm>
              <a:off x="2962009" y="4830715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0774660D-7B70-FD29-61D9-596E7EB1E1B6}"/>
                </a:ext>
              </a:extLst>
            </p:cNvPr>
            <p:cNvSpPr/>
            <p:nvPr/>
          </p:nvSpPr>
          <p:spPr>
            <a:xfrm>
              <a:off x="3193429" y="4603052"/>
              <a:ext cx="104104" cy="10410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B8273D8-7A5E-E838-4CD1-85A76014292A}"/>
                </a:ext>
              </a:extLst>
            </p:cNvPr>
            <p:cNvSpPr/>
            <p:nvPr/>
          </p:nvSpPr>
          <p:spPr>
            <a:xfrm>
              <a:off x="3141378" y="5116536"/>
              <a:ext cx="104104" cy="104104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5219D9E-B932-40AF-5380-D0F6ACB03BAF}"/>
                </a:ext>
              </a:extLst>
            </p:cNvPr>
            <p:cNvSpPr/>
            <p:nvPr/>
          </p:nvSpPr>
          <p:spPr>
            <a:xfrm>
              <a:off x="3397416" y="529438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B9CEFCE-3D97-24EB-BFE1-AF48BB405B03}"/>
                </a:ext>
              </a:extLst>
            </p:cNvPr>
            <p:cNvSpPr/>
            <p:nvPr/>
          </p:nvSpPr>
          <p:spPr>
            <a:xfrm>
              <a:off x="3755300" y="4551000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6167716-806A-6590-E9DE-1B23F8EB5241}"/>
                </a:ext>
              </a:extLst>
            </p:cNvPr>
            <p:cNvSpPr/>
            <p:nvPr/>
          </p:nvSpPr>
          <p:spPr>
            <a:xfrm>
              <a:off x="3664827" y="4949888"/>
              <a:ext cx="104104" cy="104104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06E5D64E-5608-4FF3-717C-D91BC800D792}"/>
                </a:ext>
              </a:extLst>
            </p:cNvPr>
            <p:cNvCxnSpPr>
              <a:stCxn id="52" idx="4"/>
              <a:endCxn id="51" idx="0"/>
            </p:cNvCxnSpPr>
            <p:nvPr/>
          </p:nvCxnSpPr>
          <p:spPr>
            <a:xfrm flipH="1">
              <a:off x="3014061" y="4707155"/>
              <a:ext cx="231420" cy="1235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80CD29F-0B3D-3C5B-CF60-D8C8456F78CA}"/>
                </a:ext>
              </a:extLst>
            </p:cNvPr>
            <p:cNvCxnSpPr>
              <a:cxnSpLocks/>
              <a:stCxn id="52" idx="4"/>
            </p:cNvCxnSpPr>
            <p:nvPr/>
          </p:nvCxnSpPr>
          <p:spPr>
            <a:xfrm>
              <a:off x="3245481" y="4707155"/>
              <a:ext cx="242321" cy="10738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328124E-D226-DC9F-357E-1F6451F154C7}"/>
                </a:ext>
              </a:extLst>
            </p:cNvPr>
            <p:cNvCxnSpPr>
              <a:cxnSpLocks/>
              <a:stCxn id="52" idx="4"/>
              <a:endCxn id="48" idx="0"/>
            </p:cNvCxnSpPr>
            <p:nvPr/>
          </p:nvCxnSpPr>
          <p:spPr>
            <a:xfrm>
              <a:off x="3245481" y="4707155"/>
              <a:ext cx="138571" cy="27163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0E14E33-CAB8-AEE0-BC15-04E4E6D1610A}"/>
                </a:ext>
              </a:extLst>
            </p:cNvPr>
            <p:cNvCxnSpPr>
              <a:cxnSpLocks/>
              <a:stCxn id="48" idx="2"/>
              <a:endCxn id="53" idx="0"/>
            </p:cNvCxnSpPr>
            <p:nvPr/>
          </p:nvCxnSpPr>
          <p:spPr>
            <a:xfrm flipH="1">
              <a:off x="3193429" y="5030838"/>
              <a:ext cx="138571" cy="8569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74B2D46-31A8-3D7C-FED5-5D2DA1E0F62B}"/>
                </a:ext>
              </a:extLst>
            </p:cNvPr>
            <p:cNvCxnSpPr>
              <a:cxnSpLocks/>
              <a:stCxn id="48" idx="0"/>
              <a:endCxn id="51" idx="6"/>
            </p:cNvCxnSpPr>
            <p:nvPr/>
          </p:nvCxnSpPr>
          <p:spPr>
            <a:xfrm flipH="1" flipV="1">
              <a:off x="3066113" y="4882767"/>
              <a:ext cx="317939" cy="960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A7F1EFD2-A220-040E-65A0-8D10EF1BD4A1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H="1">
              <a:off x="3487802" y="4677437"/>
              <a:ext cx="35332" cy="13710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64E2F34-F70B-2FF1-8A12-17B514411F12}"/>
                </a:ext>
              </a:extLst>
            </p:cNvPr>
            <p:cNvCxnSpPr>
              <a:cxnSpLocks/>
              <a:stCxn id="48" idx="4"/>
              <a:endCxn id="54" idx="0"/>
            </p:cNvCxnSpPr>
            <p:nvPr/>
          </p:nvCxnSpPr>
          <p:spPr>
            <a:xfrm>
              <a:off x="3384052" y="5082890"/>
              <a:ext cx="65416" cy="21149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FFC2A2C-9CBF-DD2B-A91C-20C7DAC23B29}"/>
                </a:ext>
              </a:extLst>
            </p:cNvPr>
            <p:cNvCxnSpPr>
              <a:cxnSpLocks/>
              <a:stCxn id="49" idx="4"/>
              <a:endCxn id="54" idx="7"/>
            </p:cNvCxnSpPr>
            <p:nvPr/>
          </p:nvCxnSpPr>
          <p:spPr>
            <a:xfrm flipH="1">
              <a:off x="3486274" y="5221109"/>
              <a:ext cx="119349" cy="8851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B4F83A1-6112-111A-D1A1-881C3A28A5F8}"/>
                </a:ext>
              </a:extLst>
            </p:cNvPr>
            <p:cNvCxnSpPr>
              <a:cxnSpLocks/>
              <a:stCxn id="47" idx="4"/>
              <a:endCxn id="56" idx="0"/>
            </p:cNvCxnSpPr>
            <p:nvPr/>
          </p:nvCxnSpPr>
          <p:spPr>
            <a:xfrm>
              <a:off x="3670806" y="4856863"/>
              <a:ext cx="46073" cy="930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37D6B83-0663-4308-97D1-143FC489C8FE}"/>
                </a:ext>
              </a:extLst>
            </p:cNvPr>
            <p:cNvCxnSpPr>
              <a:cxnSpLocks/>
              <a:stCxn id="50" idx="6"/>
              <a:endCxn id="55" idx="2"/>
            </p:cNvCxnSpPr>
            <p:nvPr/>
          </p:nvCxnSpPr>
          <p:spPr>
            <a:xfrm flipV="1">
              <a:off x="3575186" y="4603052"/>
              <a:ext cx="180115" cy="223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625AA656-BFC9-8BAC-2371-1A17EA1A06DC}"/>
                </a:ext>
              </a:extLst>
            </p:cNvPr>
            <p:cNvCxnSpPr>
              <a:cxnSpLocks/>
              <a:stCxn id="55" idx="4"/>
              <a:endCxn id="47" idx="0"/>
            </p:cNvCxnSpPr>
            <p:nvPr/>
          </p:nvCxnSpPr>
          <p:spPr>
            <a:xfrm flipH="1">
              <a:off x="3670806" y="4655104"/>
              <a:ext cx="136546" cy="9765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B874E48-FD23-B57F-CDC7-93D3BD5ADE80}"/>
                </a:ext>
              </a:extLst>
            </p:cNvPr>
            <p:cNvCxnSpPr>
              <a:cxnSpLocks/>
              <a:stCxn id="56" idx="4"/>
              <a:endCxn id="49" idx="7"/>
            </p:cNvCxnSpPr>
            <p:nvPr/>
          </p:nvCxnSpPr>
          <p:spPr>
            <a:xfrm flipH="1">
              <a:off x="3642430" y="5053992"/>
              <a:ext cx="74449" cy="7825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9CEECD1-B314-3C16-6B0F-B29497AA20E0}"/>
                </a:ext>
              </a:extLst>
            </p:cNvPr>
            <p:cNvSpPr/>
            <p:nvPr/>
          </p:nvSpPr>
          <p:spPr>
            <a:xfrm rot="19073167">
              <a:off x="2450893" y="449294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3702ED6-164F-631A-3B27-0F73C05313A6}"/>
                </a:ext>
              </a:extLst>
            </p:cNvPr>
            <p:cNvSpPr/>
            <p:nvPr/>
          </p:nvSpPr>
          <p:spPr>
            <a:xfrm rot="19073167">
              <a:off x="2378236" y="4920693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CAD1B02-7DEE-B504-F02D-7B1D350FD602}"/>
                </a:ext>
              </a:extLst>
            </p:cNvPr>
            <p:cNvSpPr/>
            <p:nvPr/>
          </p:nvSpPr>
          <p:spPr>
            <a:xfrm rot="19073167">
              <a:off x="2683695" y="4865966"/>
              <a:ext cx="123706" cy="123706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6C7C161-69BC-ABCB-1DEB-C9ED9E5B99B2}"/>
                </a:ext>
              </a:extLst>
            </p:cNvPr>
            <p:cNvSpPr/>
            <p:nvPr/>
          </p:nvSpPr>
          <p:spPr>
            <a:xfrm rot="19073167">
              <a:off x="2177740" y="4452458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D1E404-910C-1516-0E37-DB539C829802}"/>
                </a:ext>
              </a:extLst>
            </p:cNvPr>
            <p:cNvSpPr/>
            <p:nvPr/>
          </p:nvSpPr>
          <p:spPr>
            <a:xfrm rot="19073167">
              <a:off x="1934096" y="5085007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EBE3AA3-7839-C048-109F-AB5345B847A4}"/>
                </a:ext>
              </a:extLst>
            </p:cNvPr>
            <p:cNvSpPr/>
            <p:nvPr/>
          </p:nvSpPr>
          <p:spPr>
            <a:xfrm rot="19073167">
              <a:off x="1956672" y="4699909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0A80460-F6B9-9739-CAD3-F1D10177ADFC}"/>
                </a:ext>
              </a:extLst>
            </p:cNvPr>
            <p:cNvSpPr/>
            <p:nvPr/>
          </p:nvSpPr>
          <p:spPr>
            <a:xfrm rot="19073167">
              <a:off x="2319974" y="5194021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BF46DE80-781A-011A-1123-2F77E7C7C142}"/>
                </a:ext>
              </a:extLst>
            </p:cNvPr>
            <p:cNvSpPr/>
            <p:nvPr/>
          </p:nvSpPr>
          <p:spPr>
            <a:xfrm rot="19073167">
              <a:off x="2338808" y="469323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07C87C1A-E32B-FF2E-EC54-FDE1A146FE5C}"/>
                </a:ext>
              </a:extLst>
            </p:cNvPr>
            <p:cNvSpPr/>
            <p:nvPr/>
          </p:nvSpPr>
          <p:spPr>
            <a:xfrm rot="19073167">
              <a:off x="2687391" y="5146758"/>
              <a:ext cx="123706" cy="123706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74917FC-882B-7DA6-BE5B-A7A1AC255ABE}"/>
                </a:ext>
              </a:extLst>
            </p:cNvPr>
            <p:cNvSpPr/>
            <p:nvPr/>
          </p:nvSpPr>
          <p:spPr>
            <a:xfrm rot="19073167">
              <a:off x="2410479" y="4206283"/>
              <a:ext cx="123706" cy="123706"/>
            </a:xfrm>
            <a:prstGeom prst="ellipse">
              <a:avLst/>
            </a:prstGeom>
            <a:solidFill>
              <a:schemeClr val="accent4">
                <a:lumMod val="90000"/>
              </a:scheme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469F226B-95F2-A9E2-6943-B170EF7ABFE8}"/>
                </a:ext>
              </a:extLst>
            </p:cNvPr>
            <p:cNvSpPr/>
            <p:nvPr/>
          </p:nvSpPr>
          <p:spPr>
            <a:xfrm rot="19073167">
              <a:off x="2648593" y="4629996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DEFB1CE-4D09-39E0-5C87-AA325C48D950}"/>
                </a:ext>
              </a:extLst>
            </p:cNvPr>
            <p:cNvCxnSpPr>
              <a:stCxn id="27" idx="4"/>
              <a:endCxn id="26" idx="0"/>
            </p:cNvCxnSpPr>
            <p:nvPr/>
          </p:nvCxnSpPr>
          <p:spPr>
            <a:xfrm rot="19073167" flipH="1">
              <a:off x="1869739" y="4880899"/>
              <a:ext cx="274996" cy="14682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EB09207-E1A1-3DCA-1920-395B499560B9}"/>
                </a:ext>
              </a:extLst>
            </p:cNvPr>
            <p:cNvCxnSpPr>
              <a:cxnSpLocks/>
              <a:stCxn id="27" idx="4"/>
              <a:endCxn id="29" idx="0"/>
            </p:cNvCxnSpPr>
            <p:nvPr/>
          </p:nvCxnSpPr>
          <p:spPr>
            <a:xfrm rot="19073167">
              <a:off x="2065619" y="4694622"/>
              <a:ext cx="287949" cy="12760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F45B0C-75A6-CE3C-7C4F-01F3A6E4D7B8}"/>
                </a:ext>
              </a:extLst>
            </p:cNvPr>
            <p:cNvCxnSpPr>
              <a:cxnSpLocks/>
              <a:stCxn id="27" idx="4"/>
              <a:endCxn id="23" idx="0"/>
            </p:cNvCxnSpPr>
            <p:nvPr/>
          </p:nvCxnSpPr>
          <p:spPr>
            <a:xfrm rot="19073167">
              <a:off x="2146976" y="4710765"/>
              <a:ext cx="164663" cy="32277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8516469-CF33-FABB-C60D-332CF3C48422}"/>
                </a:ext>
              </a:extLst>
            </p:cNvPr>
            <p:cNvCxnSpPr>
              <a:cxnSpLocks/>
              <a:stCxn id="23" idx="2"/>
              <a:endCxn id="28" idx="0"/>
            </p:cNvCxnSpPr>
            <p:nvPr/>
          </p:nvCxnSpPr>
          <p:spPr>
            <a:xfrm rot="19073167" flipH="1">
              <a:off x="2284945" y="5066091"/>
              <a:ext cx="164663" cy="10183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51A19C35-9D7E-444A-C42C-E87942D99537}"/>
                </a:ext>
              </a:extLst>
            </p:cNvPr>
            <p:cNvCxnSpPr>
              <a:cxnSpLocks/>
              <a:stCxn id="23" idx="0"/>
              <a:endCxn id="26" idx="6"/>
            </p:cNvCxnSpPr>
            <p:nvPr/>
          </p:nvCxnSpPr>
          <p:spPr>
            <a:xfrm rot="19073167" flipH="1" flipV="1">
              <a:off x="2031319" y="4963972"/>
              <a:ext cx="377806" cy="11410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EB0F1AD-F4BF-E4A0-0E13-2299EBDD7F3F}"/>
                </a:ext>
              </a:extLst>
            </p:cNvPr>
            <p:cNvCxnSpPr>
              <a:cxnSpLocks/>
              <a:stCxn id="29" idx="5"/>
              <a:endCxn id="24" idx="1"/>
            </p:cNvCxnSpPr>
            <p:nvPr/>
          </p:nvCxnSpPr>
          <p:spPr>
            <a:xfrm rot="19073167">
              <a:off x="2546837" y="4705483"/>
              <a:ext cx="52534" cy="27194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4401DF0-E122-1528-159A-1A438A2B0832}"/>
                </a:ext>
              </a:extLst>
            </p:cNvPr>
            <p:cNvCxnSpPr>
              <a:cxnSpLocks/>
              <a:stCxn id="25" idx="4"/>
              <a:endCxn id="29" idx="0"/>
            </p:cNvCxnSpPr>
            <p:nvPr/>
          </p:nvCxnSpPr>
          <p:spPr>
            <a:xfrm rot="19073167" flipH="1">
              <a:off x="2299134" y="4553240"/>
              <a:ext cx="41985" cy="162920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AD2872A-E3EF-86D5-34A0-DF627679B6F0}"/>
                </a:ext>
              </a:extLst>
            </p:cNvPr>
            <p:cNvCxnSpPr>
              <a:cxnSpLocks/>
              <a:stCxn id="23" idx="4"/>
              <a:endCxn id="30" idx="0"/>
            </p:cNvCxnSpPr>
            <p:nvPr/>
          </p:nvCxnSpPr>
          <p:spPr>
            <a:xfrm rot="19073167">
              <a:off x="2555800" y="4969922"/>
              <a:ext cx="77734" cy="2513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DD1C8C3-982F-FC65-B905-EFFB83F46256}"/>
                </a:ext>
              </a:extLst>
            </p:cNvPr>
            <p:cNvCxnSpPr>
              <a:cxnSpLocks/>
              <a:stCxn id="24" idx="4"/>
              <a:endCxn id="30" idx="7"/>
            </p:cNvCxnSpPr>
            <p:nvPr/>
          </p:nvCxnSpPr>
          <p:spPr>
            <a:xfrm rot="19073167" flipH="1">
              <a:off x="2698781" y="5007678"/>
              <a:ext cx="141822" cy="10518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7248E203-9B6D-261E-D403-7A656E36EE3E}"/>
                </a:ext>
              </a:extLst>
            </p:cNvPr>
            <p:cNvCxnSpPr>
              <a:cxnSpLocks/>
              <a:stCxn id="22" idx="4"/>
              <a:endCxn id="32" idx="0"/>
            </p:cNvCxnSpPr>
            <p:nvPr/>
          </p:nvCxnSpPr>
          <p:spPr>
            <a:xfrm rot="19073167">
              <a:off x="2584222" y="4568052"/>
              <a:ext cx="54748" cy="11054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A5FA441-CED7-E2FF-EB1E-EC704666106B}"/>
                </a:ext>
              </a:extLst>
            </p:cNvPr>
            <p:cNvCxnSpPr>
              <a:cxnSpLocks/>
              <a:stCxn id="25" idx="6"/>
              <a:endCxn id="31" idx="2"/>
            </p:cNvCxnSpPr>
            <p:nvPr/>
          </p:nvCxnSpPr>
          <p:spPr>
            <a:xfrm rot="19073167" flipV="1">
              <a:off x="2248948" y="4377954"/>
              <a:ext cx="214030" cy="2653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DBBD26AA-67BA-855B-FB18-1F8EC3875D38}"/>
                </a:ext>
              </a:extLst>
            </p:cNvPr>
            <p:cNvCxnSpPr>
              <a:cxnSpLocks/>
              <a:stCxn id="31" idx="4"/>
              <a:endCxn id="22" idx="0"/>
            </p:cNvCxnSpPr>
            <p:nvPr/>
          </p:nvCxnSpPr>
          <p:spPr>
            <a:xfrm rot="19073167" flipH="1">
              <a:off x="2411410" y="4353444"/>
              <a:ext cx="162257" cy="11604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6B5A86B-642D-3263-EC2C-584F74E9B367}"/>
                </a:ext>
              </a:extLst>
            </p:cNvPr>
            <p:cNvSpPr/>
            <p:nvPr/>
          </p:nvSpPr>
          <p:spPr>
            <a:xfrm rot="19073167">
              <a:off x="2075216" y="5273697"/>
              <a:ext cx="123706" cy="123706"/>
            </a:xfrm>
            <a:prstGeom prst="ellipse">
              <a:avLst/>
            </a:prstGeom>
            <a:solidFill>
              <a:srgbClr val="F56600"/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D4E426B-9953-D89E-E594-F85EF7879C17}"/>
                </a:ext>
              </a:extLst>
            </p:cNvPr>
            <p:cNvCxnSpPr>
              <a:cxnSpLocks/>
              <a:stCxn id="23" idx="1"/>
              <a:endCxn id="20" idx="6"/>
            </p:cNvCxnSpPr>
            <p:nvPr/>
          </p:nvCxnSpPr>
          <p:spPr>
            <a:xfrm rot="19073167" flipH="1">
              <a:off x="2102673" y="5085555"/>
              <a:ext cx="355921" cy="10239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7" name="Graphic 116">
            <a:extLst>
              <a:ext uri="{FF2B5EF4-FFF2-40B4-BE49-F238E27FC236}">
                <a16:creationId xmlns:a16="http://schemas.microsoft.com/office/drawing/2014/main" id="{170CCA48-2E2F-7639-4971-DA441EB9E3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6685"/>
          <a:stretch>
            <a:fillRect/>
          </a:stretch>
        </p:blipFill>
        <p:spPr>
          <a:xfrm>
            <a:off x="5621497" y="2811211"/>
            <a:ext cx="2125768" cy="211848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A9E22092-2CDA-C8D8-CE21-C0712FB118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490" t="8046" r="7948" b="86392"/>
          <a:stretch>
            <a:fillRect/>
          </a:stretch>
        </p:blipFill>
        <p:spPr>
          <a:xfrm>
            <a:off x="8609313" y="4791501"/>
            <a:ext cx="2125768" cy="138192"/>
          </a:xfrm>
          <a:prstGeom prst="rect">
            <a:avLst/>
          </a:prstGeom>
        </p:spPr>
      </p:pic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F036AE5-663A-EA97-FD42-173463A59F75}"/>
              </a:ext>
            </a:extLst>
          </p:cNvPr>
          <p:cNvCxnSpPr/>
          <p:nvPr/>
        </p:nvCxnSpPr>
        <p:spPr>
          <a:xfrm>
            <a:off x="3586716" y="3821697"/>
            <a:ext cx="1318437" cy="0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99BF9759-AC67-8F9D-93B0-E0B169C5A845}"/>
              </a:ext>
            </a:extLst>
          </p:cNvPr>
          <p:cNvSpPr txBox="1"/>
          <p:nvPr/>
        </p:nvSpPr>
        <p:spPr>
          <a:xfrm>
            <a:off x="1100634" y="494508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Graph Data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9853684E-140A-C941-05E5-BC469A241DE1}"/>
              </a:ext>
            </a:extLst>
          </p:cNvPr>
          <p:cNvSpPr txBox="1"/>
          <p:nvPr/>
        </p:nvSpPr>
        <p:spPr>
          <a:xfrm>
            <a:off x="5430318" y="492969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Images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9E7AABC-9E59-E2FC-FACE-287115B199F2}"/>
              </a:ext>
            </a:extLst>
          </p:cNvPr>
          <p:cNvSpPr txBox="1"/>
          <p:nvPr/>
        </p:nvSpPr>
        <p:spPr>
          <a:xfrm>
            <a:off x="8418134" y="4927042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Text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9D35820-BD87-9BE4-59C9-E7EEA69FF1E8}"/>
              </a:ext>
            </a:extLst>
          </p:cNvPr>
          <p:cNvSpPr txBox="1"/>
          <p:nvPr/>
        </p:nvSpPr>
        <p:spPr>
          <a:xfrm>
            <a:off x="3839735" y="3821697"/>
            <a:ext cx="81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46509018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B57DA80-2DBC-98C2-5586-A5C845D63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715" y="1603057"/>
            <a:ext cx="8308951" cy="4933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4E9EA9-61B9-DB5C-B334-827B56E3D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learning is a hot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5F0B5-9294-A46F-9531-761E17C0DE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25 keywords </a:t>
            </a:r>
            <a:r>
              <a:rPr lang="en-US" dirty="0" err="1"/>
              <a:t>ICLR</a:t>
            </a:r>
            <a:r>
              <a:rPr lang="en-US" dirty="0"/>
              <a:t> 2024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385360C-4585-AF1F-ED2D-8C071AA3ACE8}"/>
              </a:ext>
            </a:extLst>
          </p:cNvPr>
          <p:cNvSpPr/>
          <p:nvPr/>
        </p:nvSpPr>
        <p:spPr>
          <a:xfrm>
            <a:off x="2882603" y="5803563"/>
            <a:ext cx="1299930" cy="205563"/>
          </a:xfrm>
          <a:prstGeom prst="roundRect">
            <a:avLst/>
          </a:prstGeom>
          <a:solidFill>
            <a:srgbClr val="EFDBB2">
              <a:alpha val="2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3441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F8F121-D066-2EFB-C615-89C52B562D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3E83A-43F4-786E-8D63-7D6AC3FF0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Terminology</a:t>
            </a:r>
          </a:p>
        </p:txBody>
      </p:sp>
    </p:spTree>
    <p:extLst>
      <p:ext uri="{BB962C8B-B14F-4D97-AF65-F5344CB8AC3E}">
        <p14:creationId xmlns:p14="http://schemas.microsoft.com/office/powerpoint/2010/main" val="31474819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CCBD0DB-3D9D-FD70-6AB3-AC620025B5A2}"/>
              </a:ext>
            </a:extLst>
          </p:cNvPr>
          <p:cNvSpPr txBox="1"/>
          <p:nvPr/>
        </p:nvSpPr>
        <p:spPr>
          <a:xfrm>
            <a:off x="9284712" y="1706368"/>
            <a:ext cx="2551910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Nodes (vertices) usually represent entities of interest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239F803A-5F8B-6675-4CA7-00082428B84D}"/>
              </a:ext>
            </a:extLst>
          </p:cNvPr>
          <p:cNvSpPr txBox="1"/>
          <p:nvPr/>
        </p:nvSpPr>
        <p:spPr>
          <a:xfrm>
            <a:off x="8340826" y="2787261"/>
            <a:ext cx="3108545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Edges usually represent relationships between nodes.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77B81-8364-68C8-3235-33999EA259E9}"/>
              </a:ext>
            </a:extLst>
          </p:cNvPr>
          <p:cNvGrpSpPr/>
          <p:nvPr/>
        </p:nvGrpSpPr>
        <p:grpSpPr>
          <a:xfrm>
            <a:off x="5071936" y="1409394"/>
            <a:ext cx="3152926" cy="2977569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AA991E-2C22-0FC2-0523-D9EF5C94F80B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3944171" y="240969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AC271A80-C253-93C0-0A5A-B1F37E59DC59}"/>
              </a:ext>
            </a:extLst>
          </p:cNvPr>
          <p:cNvCxnSpPr>
            <a:cxnSpLocks/>
            <a:stCxn id="80" idx="0"/>
            <a:endCxn id="13" idx="6"/>
          </p:cNvCxnSpPr>
          <p:nvPr/>
        </p:nvCxnSpPr>
        <p:spPr>
          <a:xfrm flipH="1" flipV="1">
            <a:off x="8224862" y="1592274"/>
            <a:ext cx="2335805" cy="1140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1072313-DBCA-01BA-6518-401344A7F2C5}"/>
              </a:ext>
            </a:extLst>
          </p:cNvPr>
          <p:cNvCxnSpPr>
            <a:cxnSpLocks/>
            <a:stCxn id="86" idx="0"/>
          </p:cNvCxnSpPr>
          <p:nvPr/>
        </p:nvCxnSpPr>
        <p:spPr>
          <a:xfrm flipH="1" flipV="1">
            <a:off x="7868124" y="2000482"/>
            <a:ext cx="2026975" cy="786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52F1D68-B590-EC5E-EE48-E74083CA2DAD}"/>
              </a:ext>
            </a:extLst>
          </p:cNvPr>
          <p:cNvSpPr txBox="1"/>
          <p:nvPr/>
        </p:nvSpPr>
        <p:spPr>
          <a:xfrm>
            <a:off x="7379358" y="4480470"/>
            <a:ext cx="4070013" cy="20313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Graph representations may also include </a:t>
            </a:r>
            <a:r>
              <a:rPr lang="en-US" sz="1400" i="1" dirty="0">
                <a:solidFill>
                  <a:schemeClr val="bg1"/>
                </a:solidFill>
              </a:rPr>
              <a:t>attributes </a:t>
            </a:r>
            <a:r>
              <a:rPr lang="en-US" sz="1400" dirty="0">
                <a:solidFill>
                  <a:schemeClr val="bg1"/>
                </a:solidFill>
              </a:rPr>
              <a:t>(vertex / edge properties, e.g., text description).</a:t>
            </a:r>
          </a:p>
          <a:p>
            <a:r>
              <a:rPr lang="en-US" sz="1400" b="1" dirty="0">
                <a:solidFill>
                  <a:schemeClr val="bg1"/>
                </a:solidFill>
              </a:rPr>
              <a:t>Why not just represent these as additional vertices?</a:t>
            </a:r>
            <a:endParaRPr lang="en-US" sz="1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Tends to lead to very dense networks for properties that are common to most nodes.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Such properties usually don’t describe relations between nodes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Computational efficiency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024B283-3798-E783-4F3E-9D4147CF3B34}"/>
              </a:ext>
            </a:extLst>
          </p:cNvPr>
          <p:cNvSpPr/>
          <p:nvPr/>
        </p:nvSpPr>
        <p:spPr>
          <a:xfrm>
            <a:off x="6280840" y="4780028"/>
            <a:ext cx="1007489" cy="301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8CA49F42-FA66-FFA6-F277-FB722D02CD7F}"/>
              </a:ext>
            </a:extLst>
          </p:cNvPr>
          <p:cNvCxnSpPr>
            <a:cxnSpLocks/>
            <a:stCxn id="12" idx="4"/>
            <a:endCxn id="28" idx="0"/>
          </p:cNvCxnSpPr>
          <p:nvPr/>
        </p:nvCxnSpPr>
        <p:spPr>
          <a:xfrm>
            <a:off x="6784585" y="4386963"/>
            <a:ext cx="0" cy="3930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A705FB4-5118-145C-1970-50081FB9802F}"/>
              </a:ext>
            </a:extLst>
          </p:cNvPr>
          <p:cNvSpPr/>
          <p:nvPr/>
        </p:nvSpPr>
        <p:spPr>
          <a:xfrm>
            <a:off x="7313003" y="3978984"/>
            <a:ext cx="1007489" cy="3010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333ACB2-E6F3-B465-4087-1DD706D07F32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7150345" y="3919268"/>
            <a:ext cx="162658" cy="210262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0E9795-DCD5-7B7C-F339-46DE8A4BBC14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8406876" y="4179378"/>
            <a:ext cx="1007489" cy="301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B29A4C5-207C-AE39-EC14-27F65BA71A02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6924518" y="5130254"/>
            <a:ext cx="454840" cy="365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/>
              <p:nvPr/>
            </p:nvSpPr>
            <p:spPr>
              <a:xfrm>
                <a:off x="1140487" y="1283691"/>
                <a:ext cx="419099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graph,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 dirty="0"/>
                  <a:t>, is defined by a set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and a set of edges,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 An edge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7" y="1283691"/>
                <a:ext cx="4190991" cy="1200329"/>
              </a:xfrm>
              <a:prstGeom prst="rect">
                <a:avLst/>
              </a:prstGeom>
              <a:blipFill>
                <a:blip r:embed="rId2"/>
                <a:stretch>
                  <a:fillRect l="-1205" t="-3158" r="-1506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903070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directionality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4AD83C-41D6-7DBD-CBBB-C8ACB4C3E5A4}"/>
              </a:ext>
            </a:extLst>
          </p:cNvPr>
          <p:cNvGrpSpPr/>
          <p:nvPr/>
        </p:nvGrpSpPr>
        <p:grpSpPr>
          <a:xfrm>
            <a:off x="2129478" y="2691712"/>
            <a:ext cx="3152926" cy="2977569"/>
            <a:chOff x="2129478" y="269171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7AA991E-2C22-0FC2-0523-D9EF5C94F80B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45D26E6A-E816-82A9-6EE2-075D31B0779C}"/>
              </a:ext>
            </a:extLst>
          </p:cNvPr>
          <p:cNvSpPr/>
          <p:nvPr/>
        </p:nvSpPr>
        <p:spPr>
          <a:xfrm>
            <a:off x="9169129" y="340057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36D3D45C-E5F2-D8E2-C23F-2181DE2C2C95}"/>
              </a:ext>
            </a:extLst>
          </p:cNvPr>
          <p:cNvSpPr/>
          <p:nvPr/>
        </p:nvSpPr>
        <p:spPr>
          <a:xfrm>
            <a:off x="8161640" y="4194706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EE7E1E7-E9B0-F7B3-818E-C9D56DFAC8B9}"/>
              </a:ext>
            </a:extLst>
          </p:cNvPr>
          <p:cNvSpPr/>
          <p:nvPr/>
        </p:nvSpPr>
        <p:spPr>
          <a:xfrm>
            <a:off x="8940115" y="468032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D14153A-17F7-8CFB-162A-A3DF1ED8545F}"/>
              </a:ext>
            </a:extLst>
          </p:cNvPr>
          <p:cNvSpPr/>
          <p:nvPr/>
        </p:nvSpPr>
        <p:spPr>
          <a:xfrm>
            <a:off x="8650293" y="2770180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A985947-4B44-A41E-9454-2E93F9AC28BE}"/>
              </a:ext>
            </a:extLst>
          </p:cNvPr>
          <p:cNvSpPr/>
          <p:nvPr/>
        </p:nvSpPr>
        <p:spPr>
          <a:xfrm>
            <a:off x="6861706" y="367446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0B166C5C-72C3-AFF2-0533-1C6F3B2A7308}"/>
              </a:ext>
            </a:extLst>
          </p:cNvPr>
          <p:cNvSpPr/>
          <p:nvPr/>
        </p:nvSpPr>
        <p:spPr>
          <a:xfrm>
            <a:off x="7674783" y="287459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6FD53C10-0E04-01B9-03F4-D1BEBA1E6D54}"/>
              </a:ext>
            </a:extLst>
          </p:cNvPr>
          <p:cNvSpPr/>
          <p:nvPr/>
        </p:nvSpPr>
        <p:spPr>
          <a:xfrm>
            <a:off x="7491903" y="4678678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19E7BF3-A91E-DE0F-3243-C49F3A9E0534}"/>
              </a:ext>
            </a:extLst>
          </p:cNvPr>
          <p:cNvSpPr/>
          <p:nvPr/>
        </p:nvSpPr>
        <p:spPr>
          <a:xfrm>
            <a:off x="8526157" y="3617645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0A7C50E-6DA8-0384-F52D-D7C0ACA80F4F}"/>
              </a:ext>
            </a:extLst>
          </p:cNvPr>
          <p:cNvSpPr/>
          <p:nvPr/>
        </p:nvSpPr>
        <p:spPr>
          <a:xfrm>
            <a:off x="8391475" y="5303521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BB10DC9-8AFA-FDE2-0810-DEE0399A0E2C}"/>
              </a:ext>
            </a:extLst>
          </p:cNvPr>
          <p:cNvSpPr/>
          <p:nvPr/>
        </p:nvSpPr>
        <p:spPr>
          <a:xfrm>
            <a:off x="9648872" y="269171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9E25D609-6900-752E-B7BD-C80AE6F01381}"/>
              </a:ext>
            </a:extLst>
          </p:cNvPr>
          <p:cNvSpPr/>
          <p:nvPr/>
        </p:nvSpPr>
        <p:spPr>
          <a:xfrm>
            <a:off x="9331002" y="4093174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BD90A6F-54EB-8A7D-A6EA-725FB6D53A8C}"/>
              </a:ext>
            </a:extLst>
          </p:cNvPr>
          <p:cNvCxnSpPr>
            <a:stCxn id="61" idx="4"/>
            <a:endCxn id="60" idx="0"/>
          </p:cNvCxnSpPr>
          <p:nvPr/>
        </p:nvCxnSpPr>
        <p:spPr>
          <a:xfrm flipH="1">
            <a:off x="7044586" y="3240352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9CE3291E-B110-1CA1-59CD-99CD116F38BA}"/>
              </a:ext>
            </a:extLst>
          </p:cNvPr>
          <p:cNvCxnSpPr>
            <a:cxnSpLocks/>
            <a:stCxn id="59" idx="6"/>
            <a:endCxn id="65" idx="2"/>
          </p:cNvCxnSpPr>
          <p:nvPr/>
        </p:nvCxnSpPr>
        <p:spPr>
          <a:xfrm flipV="1">
            <a:off x="9016053" y="2874592"/>
            <a:ext cx="632819" cy="7846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0392B2-50A8-31F2-CB8B-1529640564CC}"/>
              </a:ext>
            </a:extLst>
          </p:cNvPr>
          <p:cNvCxnSpPr>
            <a:cxnSpLocks/>
          </p:cNvCxnSpPr>
          <p:nvPr/>
        </p:nvCxnSpPr>
        <p:spPr>
          <a:xfrm>
            <a:off x="7857042" y="3247147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D3506EC-953D-8EB7-D0BD-F22732D4C199}"/>
              </a:ext>
            </a:extLst>
          </p:cNvPr>
          <p:cNvCxnSpPr>
            <a:cxnSpLocks/>
            <a:stCxn id="57" idx="2"/>
            <a:endCxn id="62" idx="0"/>
          </p:cNvCxnSpPr>
          <p:nvPr/>
        </p:nvCxnSpPr>
        <p:spPr>
          <a:xfrm flipH="1">
            <a:off x="7674783" y="4377586"/>
            <a:ext cx="486857" cy="30109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21BC2AD-FFEA-CDD4-4018-3A84F836041B}"/>
              </a:ext>
            </a:extLst>
          </p:cNvPr>
          <p:cNvCxnSpPr>
            <a:cxnSpLocks/>
            <a:stCxn id="57" idx="0"/>
            <a:endCxn id="60" idx="6"/>
          </p:cNvCxnSpPr>
          <p:nvPr/>
        </p:nvCxnSpPr>
        <p:spPr>
          <a:xfrm flipH="1" flipV="1">
            <a:off x="7227466" y="3857348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004F68E-41A2-45D5-365F-04023971154E}"/>
              </a:ext>
            </a:extLst>
          </p:cNvPr>
          <p:cNvCxnSpPr>
            <a:cxnSpLocks/>
            <a:stCxn id="63" idx="5"/>
            <a:endCxn id="58" idx="1"/>
          </p:cNvCxnSpPr>
          <p:nvPr/>
        </p:nvCxnSpPr>
        <p:spPr>
          <a:xfrm>
            <a:off x="8838353" y="3929841"/>
            <a:ext cx="155326" cy="80405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D16B2D7-5DB3-F60E-6633-06E20967EFEF}"/>
              </a:ext>
            </a:extLst>
          </p:cNvPr>
          <p:cNvCxnSpPr>
            <a:cxnSpLocks/>
            <a:stCxn id="57" idx="4"/>
            <a:endCxn id="64" idx="0"/>
          </p:cNvCxnSpPr>
          <p:nvPr/>
        </p:nvCxnSpPr>
        <p:spPr>
          <a:xfrm>
            <a:off x="8344520" y="4560466"/>
            <a:ext cx="229835" cy="74305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20F61F8-5D63-F311-86D5-3AAA74124C65}"/>
              </a:ext>
            </a:extLst>
          </p:cNvPr>
          <p:cNvCxnSpPr>
            <a:cxnSpLocks/>
            <a:stCxn id="58" idx="4"/>
            <a:endCxn id="64" idx="7"/>
          </p:cNvCxnSpPr>
          <p:nvPr/>
        </p:nvCxnSpPr>
        <p:spPr>
          <a:xfrm flipH="1">
            <a:off x="8703671" y="5046088"/>
            <a:ext cx="419324" cy="31099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F5A37F36-6AA8-72CB-6C2A-E3E9C870091A}"/>
              </a:ext>
            </a:extLst>
          </p:cNvPr>
          <p:cNvSpPr txBox="1"/>
          <p:nvPr/>
        </p:nvSpPr>
        <p:spPr>
          <a:xfrm>
            <a:off x="2239656" y="1515003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Undirected Graph </a:t>
            </a:r>
            <a:r>
              <a:rPr lang="en-US" sz="1400" dirty="0">
                <a:solidFill>
                  <a:schemeClr val="bg1"/>
                </a:solidFill>
              </a:rPr>
              <a:t>– edges have no direction and define relations that are inherently bidirectional.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8D83F1FC-952E-D1D7-CDBC-DD720EC6AD63}"/>
              </a:ext>
            </a:extLst>
          </p:cNvPr>
          <p:cNvSpPr txBox="1"/>
          <p:nvPr/>
        </p:nvSpPr>
        <p:spPr>
          <a:xfrm>
            <a:off x="7149398" y="1502562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Directed Graph </a:t>
            </a:r>
            <a:r>
              <a:rPr lang="en-US" sz="1400" dirty="0">
                <a:solidFill>
                  <a:schemeClr val="bg1"/>
                </a:solidFill>
              </a:rPr>
              <a:t>– edges have a specified direction and define relations that are inherently unidirectional.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2B32268-D73D-5A3D-7ABD-1FDAF469CB32}"/>
              </a:ext>
            </a:extLst>
          </p:cNvPr>
          <p:cNvSpPr txBox="1"/>
          <p:nvPr/>
        </p:nvSpPr>
        <p:spPr>
          <a:xfrm>
            <a:off x="9900649" y="3202243"/>
            <a:ext cx="2179564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Directed graphs may contain edges in both directions between nodes.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424647C-2946-F74C-6E53-943D01E89955}"/>
              </a:ext>
            </a:extLst>
          </p:cNvPr>
          <p:cNvCxnSpPr>
            <a:cxnSpLocks/>
            <a:stCxn id="63" idx="0"/>
            <a:endCxn id="59" idx="4"/>
          </p:cNvCxnSpPr>
          <p:nvPr/>
        </p:nvCxnSpPr>
        <p:spPr>
          <a:xfrm flipV="1">
            <a:off x="8709037" y="3135940"/>
            <a:ext cx="124136" cy="48170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82E76DA-FB88-EC68-1F87-5D37FE1769CB}"/>
              </a:ext>
            </a:extLst>
          </p:cNvPr>
          <p:cNvCxnSpPr>
            <a:cxnSpLocks/>
            <a:stCxn id="61" idx="4"/>
            <a:endCxn id="63" idx="1"/>
          </p:cNvCxnSpPr>
          <p:nvPr/>
        </p:nvCxnSpPr>
        <p:spPr>
          <a:xfrm>
            <a:off x="7857663" y="3240352"/>
            <a:ext cx="722058" cy="43085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2D9229C-C3E2-E85D-A6CA-BB6247A65BA6}"/>
              </a:ext>
            </a:extLst>
          </p:cNvPr>
          <p:cNvCxnSpPr>
            <a:cxnSpLocks/>
            <a:stCxn id="65" idx="3"/>
            <a:endCxn id="56" idx="1"/>
          </p:cNvCxnSpPr>
          <p:nvPr/>
        </p:nvCxnSpPr>
        <p:spPr>
          <a:xfrm flipH="1">
            <a:off x="9222693" y="3003908"/>
            <a:ext cx="479743" cy="45023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AA1EE9F-E96F-4C2D-9222-579A2D16AACE}"/>
              </a:ext>
            </a:extLst>
          </p:cNvPr>
          <p:cNvCxnSpPr>
            <a:cxnSpLocks/>
            <a:stCxn id="56" idx="6"/>
            <a:endCxn id="65" idx="4"/>
          </p:cNvCxnSpPr>
          <p:nvPr/>
        </p:nvCxnSpPr>
        <p:spPr>
          <a:xfrm flipV="1">
            <a:off x="9534889" y="3057472"/>
            <a:ext cx="296863" cy="52598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11C7763-ED95-3B2C-C3B2-BDD0637D55FB}"/>
              </a:ext>
            </a:extLst>
          </p:cNvPr>
          <p:cNvCxnSpPr>
            <a:cxnSpLocks/>
            <a:stCxn id="56" idx="4"/>
            <a:endCxn id="66" idx="0"/>
          </p:cNvCxnSpPr>
          <p:nvPr/>
        </p:nvCxnSpPr>
        <p:spPr>
          <a:xfrm>
            <a:off x="9352009" y="3766338"/>
            <a:ext cx="161873" cy="3268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912502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E0384-93A1-C1DA-703B-0D01DBE8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D58ED-505E-BF7A-776B-D93852A16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Acyclic graphs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E187232-CFCA-1CEE-4347-36DC52FB7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48067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cycle is a closed loop of edges in a directed graph where the edges point in the same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Directed acyclic graph (DAG) - a directed graph without any cycles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Example: citation network where papers can only cite previously published papers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6CD66B12-0E48-12A4-29A8-E6B003503BD5}"/>
              </a:ext>
            </a:extLst>
          </p:cNvPr>
          <p:cNvSpPr txBox="1"/>
          <p:nvPr/>
        </p:nvSpPr>
        <p:spPr>
          <a:xfrm>
            <a:off x="7350197" y="2215106"/>
            <a:ext cx="2311580" cy="5232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Cycle: closed loop with arrows in same direction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530DE70-F488-30DE-A56D-B25399174093}"/>
              </a:ext>
            </a:extLst>
          </p:cNvPr>
          <p:cNvSpPr txBox="1"/>
          <p:nvPr/>
        </p:nvSpPr>
        <p:spPr>
          <a:xfrm>
            <a:off x="10141702" y="1694617"/>
            <a:ext cx="1757951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Not a cycle – arrows are not all in the same direction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A78EB0-85CB-8669-B3AA-0CF781AC24FE}"/>
              </a:ext>
            </a:extLst>
          </p:cNvPr>
          <p:cNvGrpSpPr/>
          <p:nvPr/>
        </p:nvGrpSpPr>
        <p:grpSpPr>
          <a:xfrm>
            <a:off x="8087392" y="2652801"/>
            <a:ext cx="3152926" cy="2977569"/>
            <a:chOff x="6861706" y="2691712"/>
            <a:chExt cx="3152926" cy="2977569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496E153C-37A2-5308-9707-88EDA43A0668}"/>
                </a:ext>
              </a:extLst>
            </p:cNvPr>
            <p:cNvSpPr/>
            <p:nvPr/>
          </p:nvSpPr>
          <p:spPr>
            <a:xfrm>
              <a:off x="9169129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FCC11731-6699-421E-7DD6-145CEE441E3A}"/>
                </a:ext>
              </a:extLst>
            </p:cNvPr>
            <p:cNvSpPr/>
            <p:nvPr/>
          </p:nvSpPr>
          <p:spPr>
            <a:xfrm>
              <a:off x="8161640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1E72E702-FFCF-C7F2-417F-10E136782C04}"/>
                </a:ext>
              </a:extLst>
            </p:cNvPr>
            <p:cNvSpPr/>
            <p:nvPr/>
          </p:nvSpPr>
          <p:spPr>
            <a:xfrm>
              <a:off x="8940115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CF2DA7C-3C2A-AE19-D4D4-1C1B069EBA96}"/>
                </a:ext>
              </a:extLst>
            </p:cNvPr>
            <p:cNvSpPr/>
            <p:nvPr/>
          </p:nvSpPr>
          <p:spPr>
            <a:xfrm>
              <a:off x="8650293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E15380AC-D3E4-8BD6-44DA-94CF371AB382}"/>
                </a:ext>
              </a:extLst>
            </p:cNvPr>
            <p:cNvSpPr/>
            <p:nvPr/>
          </p:nvSpPr>
          <p:spPr>
            <a:xfrm>
              <a:off x="6861706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8218E7EA-D0D1-5544-3CB5-9AD4E9961ABF}"/>
                </a:ext>
              </a:extLst>
            </p:cNvPr>
            <p:cNvSpPr/>
            <p:nvPr/>
          </p:nvSpPr>
          <p:spPr>
            <a:xfrm>
              <a:off x="7674783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DA04CBD-34D9-DD22-F26C-46B93E5E1F1B}"/>
                </a:ext>
              </a:extLst>
            </p:cNvPr>
            <p:cNvSpPr/>
            <p:nvPr/>
          </p:nvSpPr>
          <p:spPr>
            <a:xfrm>
              <a:off x="7491903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E0ED705-59A7-4BC9-D657-1AAFCADC05AE}"/>
                </a:ext>
              </a:extLst>
            </p:cNvPr>
            <p:cNvSpPr/>
            <p:nvPr/>
          </p:nvSpPr>
          <p:spPr>
            <a:xfrm>
              <a:off x="8526157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D710CBE4-7294-BA46-BB23-4E545D2372E6}"/>
                </a:ext>
              </a:extLst>
            </p:cNvPr>
            <p:cNvSpPr/>
            <p:nvPr/>
          </p:nvSpPr>
          <p:spPr>
            <a:xfrm>
              <a:off x="8391475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D3C9D6D1-AB8A-8064-1801-20F7B449B440}"/>
                </a:ext>
              </a:extLst>
            </p:cNvPr>
            <p:cNvSpPr/>
            <p:nvPr/>
          </p:nvSpPr>
          <p:spPr>
            <a:xfrm>
              <a:off x="9648872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E10F02C-A1B2-AE27-8BA8-6986A38542B3}"/>
                </a:ext>
              </a:extLst>
            </p:cNvPr>
            <p:cNvSpPr/>
            <p:nvPr/>
          </p:nvSpPr>
          <p:spPr>
            <a:xfrm>
              <a:off x="9331002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1C32A0F-FCC6-4783-3875-2ADD269D3940}"/>
                </a:ext>
              </a:extLst>
            </p:cNvPr>
            <p:cNvCxnSpPr>
              <a:cxnSpLocks/>
              <a:stCxn id="60" idx="0"/>
              <a:endCxn id="61" idx="3"/>
            </p:cNvCxnSpPr>
            <p:nvPr/>
          </p:nvCxnSpPr>
          <p:spPr>
            <a:xfrm flipV="1">
              <a:off x="7044586" y="3186788"/>
              <a:ext cx="683761" cy="487680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99FC2C4-9C92-7123-5E78-63C7C451B9EF}"/>
                </a:ext>
              </a:extLst>
            </p:cNvPr>
            <p:cNvCxnSpPr>
              <a:cxnSpLocks/>
              <a:stCxn id="59" idx="6"/>
              <a:endCxn id="65" idx="2"/>
            </p:cNvCxnSpPr>
            <p:nvPr/>
          </p:nvCxnSpPr>
          <p:spPr>
            <a:xfrm flipV="1">
              <a:off x="9016053" y="2874592"/>
              <a:ext cx="632819" cy="78468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43B30C8A-EAB5-5498-BC07-1F610B2C1743}"/>
                </a:ext>
              </a:extLst>
            </p:cNvPr>
            <p:cNvCxnSpPr>
              <a:cxnSpLocks/>
            </p:cNvCxnSpPr>
            <p:nvPr/>
          </p:nvCxnSpPr>
          <p:spPr>
            <a:xfrm>
              <a:off x="7857042" y="3247147"/>
              <a:ext cx="486857" cy="954354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0B57966F-1278-EEB3-73AE-1D250095A786}"/>
                </a:ext>
              </a:extLst>
            </p:cNvPr>
            <p:cNvCxnSpPr>
              <a:cxnSpLocks/>
              <a:stCxn id="57" idx="2"/>
              <a:endCxn id="62" idx="0"/>
            </p:cNvCxnSpPr>
            <p:nvPr/>
          </p:nvCxnSpPr>
          <p:spPr>
            <a:xfrm flipH="1">
              <a:off x="7674783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C7FCF53F-B915-EE9E-741E-2B0B39472744}"/>
                </a:ext>
              </a:extLst>
            </p:cNvPr>
            <p:cNvCxnSpPr>
              <a:cxnSpLocks/>
              <a:stCxn id="57" idx="0"/>
              <a:endCxn id="60" idx="6"/>
            </p:cNvCxnSpPr>
            <p:nvPr/>
          </p:nvCxnSpPr>
          <p:spPr>
            <a:xfrm flipH="1" flipV="1">
              <a:off x="7227466" y="3857348"/>
              <a:ext cx="1117054" cy="337358"/>
            </a:xfrm>
            <a:prstGeom prst="line">
              <a:avLst/>
            </a:prstGeom>
            <a:ln w="19050">
              <a:solidFill>
                <a:schemeClr val="accent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645302E4-002D-E50C-DC9C-BC0E9DE64EB3}"/>
                </a:ext>
              </a:extLst>
            </p:cNvPr>
            <p:cNvCxnSpPr>
              <a:cxnSpLocks/>
              <a:stCxn id="63" idx="5"/>
              <a:endCxn id="58" idx="1"/>
            </p:cNvCxnSpPr>
            <p:nvPr/>
          </p:nvCxnSpPr>
          <p:spPr>
            <a:xfrm>
              <a:off x="8838353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951FFEE-C6B0-FBE8-FE68-95E650949CF7}"/>
                </a:ext>
              </a:extLst>
            </p:cNvPr>
            <p:cNvCxnSpPr>
              <a:cxnSpLocks/>
              <a:stCxn id="57" idx="4"/>
              <a:endCxn id="64" idx="0"/>
            </p:cNvCxnSpPr>
            <p:nvPr/>
          </p:nvCxnSpPr>
          <p:spPr>
            <a:xfrm>
              <a:off x="8344520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4E2F14B-69D5-C025-0D90-516FE1AA3AD4}"/>
                </a:ext>
              </a:extLst>
            </p:cNvPr>
            <p:cNvCxnSpPr>
              <a:cxnSpLocks/>
              <a:stCxn id="56" idx="1"/>
              <a:endCxn id="59" idx="5"/>
            </p:cNvCxnSpPr>
            <p:nvPr/>
          </p:nvCxnSpPr>
          <p:spPr>
            <a:xfrm flipH="1" flipV="1">
              <a:off x="8962489" y="3082376"/>
              <a:ext cx="260204" cy="371766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12E6573-9DFD-80C2-E3B8-F7979DEA5B42}"/>
                </a:ext>
              </a:extLst>
            </p:cNvPr>
            <p:cNvCxnSpPr>
              <a:cxnSpLocks/>
              <a:stCxn id="63" idx="0"/>
              <a:endCxn id="59" idx="4"/>
            </p:cNvCxnSpPr>
            <p:nvPr/>
          </p:nvCxnSpPr>
          <p:spPr>
            <a:xfrm flipV="1">
              <a:off x="8709037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E43FC49-0871-935B-900C-4D136DCDC05B}"/>
                </a:ext>
              </a:extLst>
            </p:cNvPr>
            <p:cNvCxnSpPr>
              <a:cxnSpLocks/>
              <a:stCxn id="61" idx="4"/>
              <a:endCxn id="63" idx="1"/>
            </p:cNvCxnSpPr>
            <p:nvPr/>
          </p:nvCxnSpPr>
          <p:spPr>
            <a:xfrm>
              <a:off x="7857663" y="3240352"/>
              <a:ext cx="722058" cy="43085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A47525C-A793-2C46-5B1D-CF4063194A59}"/>
                </a:ext>
              </a:extLst>
            </p:cNvPr>
            <p:cNvCxnSpPr>
              <a:cxnSpLocks/>
              <a:stCxn id="56" idx="6"/>
              <a:endCxn id="65" idx="4"/>
            </p:cNvCxnSpPr>
            <p:nvPr/>
          </p:nvCxnSpPr>
          <p:spPr>
            <a:xfrm flipV="1">
              <a:off x="9534889" y="3057472"/>
              <a:ext cx="296863" cy="525986"/>
            </a:xfrm>
            <a:prstGeom prst="line">
              <a:avLst/>
            </a:prstGeom>
            <a:ln w="19050">
              <a:solidFill>
                <a:srgbClr val="008A4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BD2F703-9898-6742-5C00-1C10AF63EC0D}"/>
                </a:ext>
              </a:extLst>
            </p:cNvPr>
            <p:cNvCxnSpPr>
              <a:cxnSpLocks/>
              <a:stCxn id="56" idx="4"/>
              <a:endCxn id="66" idx="0"/>
            </p:cNvCxnSpPr>
            <p:nvPr/>
          </p:nvCxnSpPr>
          <p:spPr>
            <a:xfrm>
              <a:off x="9352009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8830A52-F02B-4BEC-E87A-E03477B0F7B2}"/>
              </a:ext>
            </a:extLst>
          </p:cNvPr>
          <p:cNvCxnSpPr>
            <a:stCxn id="99" idx="2"/>
          </p:cNvCxnSpPr>
          <p:nvPr/>
        </p:nvCxnSpPr>
        <p:spPr>
          <a:xfrm>
            <a:off x="8505987" y="2738326"/>
            <a:ext cx="106165" cy="5995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D37FE0A-FAA8-E215-582B-47121B073161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10531561" y="2433281"/>
            <a:ext cx="489117" cy="409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841575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379113"/>
          </a:xfrm>
        </p:spPr>
        <p:txBody>
          <a:bodyPr/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Course logistics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Motivations for graphs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Rationale for specialized methods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Terminology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dirty="0"/>
              <a:t>Machine learning tasks on graphs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37C9F-6BD4-F94E-C843-E894CADEF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8179C-1E91-C2A1-D6B4-58E9BC8C0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Multi-relational graphs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F3B9047-6371-7B06-9EB2-2070BE6DD04F}"/>
              </a:ext>
            </a:extLst>
          </p:cNvPr>
          <p:cNvGrpSpPr/>
          <p:nvPr/>
        </p:nvGrpSpPr>
        <p:grpSpPr>
          <a:xfrm>
            <a:off x="6155661" y="1355829"/>
            <a:ext cx="3792671" cy="3520971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D7C0F18C-0AAC-D3D7-4ED6-4777226742FA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2BF374D6-C294-6E12-F223-E1704C184F2E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838DACF-A95D-D21A-A1A5-9F03D77416A1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4EE4598-E6A9-A2BD-4A95-174DA9E694B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ECE5123-EC5C-B3C3-8A62-D540A45B85B3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3E6F4FB-6650-48CF-EDFC-7A85AACEEABB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4DE8F1-03D9-3ADE-719C-17F3BE409AF2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CB5B9366-177F-1AE9-5EDE-7AEF2D888D9E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9EB4A9E-D0D3-1ADE-0EFE-94A1533A3C01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773383C-33E0-D81B-9EB5-A523FE64A862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CAD49D-C84E-9C2A-50E3-7D665553DF7B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007392B-D936-049E-4A84-F5601CED24D9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3944171" y="2409692"/>
              <a:ext cx="813077" cy="43411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1DCBC4-634B-CCC0-609D-89877E4A5468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D3D0AA8-649E-22B9-EB1A-CBC8DF4140E3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12713FE-3F88-FDCC-342F-90B5138552AF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BA97E7C-F66E-2356-0FC1-AB00A9FC0A2A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8323B91-EA88-9DD2-DB1A-943DC032DC7E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6E91098-6A4E-624D-39B2-24C7B86C941C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15940129-03AF-1805-FFF8-85C9ED93B29B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A536954-8CD0-A1E2-E7D4-6D349A1CD752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7C34470-E9ED-746F-EBAB-D9D1F2AE1793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AFA3B60-1795-2355-CFAC-458650EC426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C1B15E0-FBC5-4599-4CA0-E5A2901B3CDC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28575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A900F-43F8-2A03-B7F5-E5F639C23931}"/>
                  </a:ext>
                </a:extLst>
              </p:cNvPr>
              <p:cNvSpPr txBox="1"/>
              <p:nvPr/>
            </p:nvSpPr>
            <p:spPr>
              <a:xfrm>
                <a:off x="1143000" y="1426581"/>
                <a:ext cx="4388551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</a:t>
                </a:r>
                <a:r>
                  <a:rPr lang="en-US" i="1" dirty="0"/>
                  <a:t>multi-relational </a:t>
                </a:r>
                <a:r>
                  <a:rPr lang="en-US" dirty="0"/>
                  <a:t>graph has more than one relationship type. An edge from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to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 with the relationship type,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/>
                  <a:t>,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A900F-43F8-2A03-B7F5-E5F639C239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1426581"/>
                <a:ext cx="4388551" cy="1200329"/>
              </a:xfrm>
              <a:prstGeom prst="rect">
                <a:avLst/>
              </a:prstGeom>
              <a:blipFill>
                <a:blip r:embed="rId2"/>
                <a:stretch>
                  <a:fillRect l="-1445" t="-2105" r="-578" b="-7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phic 18" descr="Female Profile with solid fill">
            <a:extLst>
              <a:ext uri="{FF2B5EF4-FFF2-40B4-BE49-F238E27FC236}">
                <a16:creationId xmlns:a16="http://schemas.microsoft.com/office/drawing/2014/main" id="{1FA77451-3D1C-5659-8F21-ABD7CE5C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8357" y="1355829"/>
            <a:ext cx="457200" cy="457200"/>
          </a:xfrm>
          <a:prstGeom prst="rect">
            <a:avLst/>
          </a:prstGeom>
        </p:spPr>
      </p:pic>
      <p:pic>
        <p:nvPicPr>
          <p:cNvPr id="22" name="Graphic 21" descr="Male profile with solid fill">
            <a:extLst>
              <a:ext uri="{FF2B5EF4-FFF2-40B4-BE49-F238E27FC236}">
                <a16:creationId xmlns:a16="http://schemas.microsoft.com/office/drawing/2014/main" id="{BAB3172D-744D-E447-B9C4-24A32AA177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86592" y="1406105"/>
            <a:ext cx="493575" cy="493575"/>
          </a:xfrm>
          <a:prstGeom prst="rect">
            <a:avLst/>
          </a:prstGeom>
        </p:spPr>
      </p:pic>
      <p:pic>
        <p:nvPicPr>
          <p:cNvPr id="24" name="Graphic 23" descr="Female Profile with solid fill">
            <a:extLst>
              <a:ext uri="{FF2B5EF4-FFF2-40B4-BE49-F238E27FC236}">
                <a16:creationId xmlns:a16="http://schemas.microsoft.com/office/drawing/2014/main" id="{E9EF9BAA-E79D-D10B-D5AF-7B0435E85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31271" y="2188104"/>
            <a:ext cx="457200" cy="457200"/>
          </a:xfrm>
          <a:prstGeom prst="rect">
            <a:avLst/>
          </a:prstGeom>
        </p:spPr>
      </p:pic>
      <p:pic>
        <p:nvPicPr>
          <p:cNvPr id="25" name="Graphic 24" descr="Female Profile with solid fill">
            <a:extLst>
              <a:ext uri="{FF2B5EF4-FFF2-40B4-BE49-F238E27FC236}">
                <a16:creationId xmlns:a16="http://schemas.microsoft.com/office/drawing/2014/main" id="{0BB09636-E39F-6686-2BA7-5A3FA7858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57837" y="2448738"/>
            <a:ext cx="457200" cy="457200"/>
          </a:xfrm>
          <a:prstGeom prst="rect">
            <a:avLst/>
          </a:prstGeom>
        </p:spPr>
      </p:pic>
      <p:pic>
        <p:nvPicPr>
          <p:cNvPr id="29" name="Graphic 28" descr="Male profile with solid fill">
            <a:extLst>
              <a:ext uri="{FF2B5EF4-FFF2-40B4-BE49-F238E27FC236}">
                <a16:creationId xmlns:a16="http://schemas.microsoft.com/office/drawing/2014/main" id="{6BAC1C8B-FADA-BF60-176E-7D1AF1F8BB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01576" y="3674880"/>
            <a:ext cx="493575" cy="49357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3E633754-8F8E-1AF2-730D-4528E0C1422A}"/>
              </a:ext>
            </a:extLst>
          </p:cNvPr>
          <p:cNvSpPr txBox="1"/>
          <p:nvPr/>
        </p:nvSpPr>
        <p:spPr>
          <a:xfrm>
            <a:off x="9699300" y="2610709"/>
            <a:ext cx="1358167" cy="30777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friends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C1DF589-A66D-6DE5-03C6-A1F3A191193B}"/>
              </a:ext>
            </a:extLst>
          </p:cNvPr>
          <p:cNvCxnSpPr>
            <a:cxnSpLocks/>
            <a:stCxn id="32" idx="0"/>
          </p:cNvCxnSpPr>
          <p:nvPr/>
        </p:nvCxnSpPr>
        <p:spPr>
          <a:xfrm flipH="1" flipV="1">
            <a:off x="9475327" y="2004595"/>
            <a:ext cx="903057" cy="606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F3FCD67-2454-7E04-66D4-156F9EAF4F15}"/>
              </a:ext>
            </a:extLst>
          </p:cNvPr>
          <p:cNvSpPr txBox="1"/>
          <p:nvPr/>
        </p:nvSpPr>
        <p:spPr>
          <a:xfrm>
            <a:off x="9149510" y="4660544"/>
            <a:ext cx="1358167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>
                <a:solidFill>
                  <a:schemeClr val="bg1"/>
                </a:solidFill>
              </a:rPr>
              <a:t>siblings</a:t>
            </a:r>
          </a:p>
        </p:txBody>
      </p:sp>
      <p:pic>
        <p:nvPicPr>
          <p:cNvPr id="44" name="Graphic 43" descr="Female Profile with solid fill">
            <a:extLst>
              <a:ext uri="{FF2B5EF4-FFF2-40B4-BE49-F238E27FC236}">
                <a16:creationId xmlns:a16="http://schemas.microsoft.com/office/drawing/2014/main" id="{AC36F83C-32B2-D7C3-CE37-A81649F585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8264" y="2510180"/>
            <a:ext cx="457200" cy="457200"/>
          </a:xfrm>
          <a:prstGeom prst="rect">
            <a:avLst/>
          </a:prstGeom>
        </p:spPr>
      </p:pic>
      <p:pic>
        <p:nvPicPr>
          <p:cNvPr id="47" name="Graphic 46" descr="Female Profile with solid fill">
            <a:extLst>
              <a:ext uri="{FF2B5EF4-FFF2-40B4-BE49-F238E27FC236}">
                <a16:creationId xmlns:a16="http://schemas.microsoft.com/office/drawing/2014/main" id="{6B28A208-4A2A-A7BD-FE97-EFA59EA2F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7788" y="3120772"/>
            <a:ext cx="457200" cy="457200"/>
          </a:xfrm>
          <a:prstGeom prst="rect">
            <a:avLst/>
          </a:prstGeom>
        </p:spPr>
      </p:pic>
      <p:pic>
        <p:nvPicPr>
          <p:cNvPr id="49" name="Graphic 48" descr="Male profile with solid fill">
            <a:extLst>
              <a:ext uri="{FF2B5EF4-FFF2-40B4-BE49-F238E27FC236}">
                <a16:creationId xmlns:a16="http://schemas.microsoft.com/office/drawing/2014/main" id="{52D3DBC8-7498-0482-19DE-C57604AAD7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4060" y="1533171"/>
            <a:ext cx="493575" cy="493575"/>
          </a:xfrm>
          <a:prstGeom prst="rect">
            <a:avLst/>
          </a:prstGeom>
        </p:spPr>
      </p:pic>
      <p:pic>
        <p:nvPicPr>
          <p:cNvPr id="50" name="Graphic 49" descr="Male profile with solid fill">
            <a:extLst>
              <a:ext uri="{FF2B5EF4-FFF2-40B4-BE49-F238E27FC236}">
                <a16:creationId xmlns:a16="http://schemas.microsoft.com/office/drawing/2014/main" id="{B31CF559-F9C2-4BDC-1AB5-DE5363950E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58912" y="4413756"/>
            <a:ext cx="493575" cy="493575"/>
          </a:xfrm>
          <a:prstGeom prst="rect">
            <a:avLst/>
          </a:prstGeom>
        </p:spPr>
      </p:pic>
      <p:pic>
        <p:nvPicPr>
          <p:cNvPr id="52" name="Graphic 51" descr="Male profile with solid fill">
            <a:extLst>
              <a:ext uri="{FF2B5EF4-FFF2-40B4-BE49-F238E27FC236}">
                <a16:creationId xmlns:a16="http://schemas.microsoft.com/office/drawing/2014/main" id="{263EE04A-8142-15DC-8001-478AE096C1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36676" y="3656721"/>
            <a:ext cx="493575" cy="493575"/>
          </a:xfrm>
          <a:prstGeom prst="rect">
            <a:avLst/>
          </a:prstGeom>
        </p:spPr>
      </p:pic>
      <p:pic>
        <p:nvPicPr>
          <p:cNvPr id="53" name="Graphic 52" descr="Female Profile with solid fill">
            <a:extLst>
              <a:ext uri="{FF2B5EF4-FFF2-40B4-BE49-F238E27FC236}">
                <a16:creationId xmlns:a16="http://schemas.microsoft.com/office/drawing/2014/main" id="{74F94085-08BB-DCDA-D916-414A46B60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5990" y="3009252"/>
            <a:ext cx="457200" cy="457200"/>
          </a:xfrm>
          <a:prstGeom prst="rect">
            <a:avLst/>
          </a:prstGeom>
        </p:spPr>
      </p:pic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536CC81-416F-FAD5-2EBD-0A62DE63C04B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8655790" y="4361450"/>
            <a:ext cx="493720" cy="452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478969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1927-7928-3A29-8F2F-C9E279E92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D7FEE-8DC2-D17A-9DEE-07E599D2C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Heterogeneous graphs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9D38375-4064-A487-E717-535133CE5926}"/>
              </a:ext>
            </a:extLst>
          </p:cNvPr>
          <p:cNvGrpSpPr/>
          <p:nvPr/>
        </p:nvGrpSpPr>
        <p:grpSpPr>
          <a:xfrm>
            <a:off x="2129478" y="2604688"/>
            <a:ext cx="3152926" cy="2977569"/>
            <a:chOff x="2129478" y="269171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063A690-D99D-0EDD-1EBA-357785BB0ECA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6062206-190A-61AE-5D45-F416B873FB7F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CAAAC6C-4CAA-5379-1BC8-75EC2EC2E99C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554DA32-255E-147F-75CD-FC3A5063255E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82462F9-C252-36F8-CB53-62C1F92653EE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2073485-80D1-EF6F-9012-C266F38D3EAC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6C81664-CFE1-41E3-01B8-9770BDB9BEB8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9D22A59-9919-670E-EAEB-B13FE38301BB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6604541-4667-D680-9EBF-1BDE9BE0F3BE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DF3F981-504F-2B59-786A-3FB01F97DECD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AB2B1F-C07E-2BFF-7C99-7A708232DE5E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0ECF072-BBC4-5AE0-3C22-D7FA425E7295}"/>
                </a:ext>
              </a:extLst>
            </p:cNvPr>
            <p:cNvCxnSpPr>
              <a:stCxn id="9" idx="4"/>
              <a:endCxn id="8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4DF6844-CA7F-41C5-E926-557C2F2A4BAA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ECDD61A-A597-30AB-18AF-830738CC589C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70DEDA5-6CDC-9EED-75A2-BB626D9CD007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E0AAD3B-CCCF-749E-DE91-A44AC0945D6A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7CEAD8F-AAB7-84B4-FB69-54CF153F7C55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310DA6F-2B11-D8BB-83BB-54F110043381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7134079-B5F8-1B48-980E-D87AB97B1BBC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4FDA2DD-D09F-839A-74DF-5237327DD185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E44CC17-AA9B-2DBA-6DA8-77745C0CDA0D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27A2F6C-75F6-5FA5-338F-89AA69255019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DF3B9A3-0E5E-8F8E-2164-25598BEE4CE7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944DC60A-55A4-C746-D65F-6DDFF232247A}"/>
              </a:ext>
            </a:extLst>
          </p:cNvPr>
          <p:cNvSpPr txBox="1"/>
          <p:nvPr/>
        </p:nvSpPr>
        <p:spPr>
          <a:xfrm>
            <a:off x="2239656" y="1509804"/>
            <a:ext cx="3108545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Homogeneous graph</a:t>
            </a:r>
            <a:r>
              <a:rPr lang="en-US" sz="1400" dirty="0">
                <a:solidFill>
                  <a:schemeClr val="bg1"/>
                </a:solidFill>
              </a:rPr>
              <a:t>– all nodes are of the same type and have the same attributes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47C15EDE-0C36-F058-1456-145D15C8AA9A}"/>
              </a:ext>
            </a:extLst>
          </p:cNvPr>
          <p:cNvSpPr txBox="1"/>
          <p:nvPr/>
        </p:nvSpPr>
        <p:spPr>
          <a:xfrm>
            <a:off x="7067974" y="1509804"/>
            <a:ext cx="3108545" cy="9541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/>
                </a:solidFill>
              </a:rPr>
              <a:t>Heterogeneous graph</a:t>
            </a:r>
            <a:r>
              <a:rPr lang="en-US" sz="1400" dirty="0">
                <a:solidFill>
                  <a:schemeClr val="bg1"/>
                </a:solidFill>
              </a:rPr>
              <a:t>– different node types with possibly different attributes. Such nodes can be partitioned into disjoint sets.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10044B-0EE4-4252-7400-9FFA766369E3}"/>
              </a:ext>
            </a:extLst>
          </p:cNvPr>
          <p:cNvSpPr/>
          <p:nvPr/>
        </p:nvSpPr>
        <p:spPr>
          <a:xfrm>
            <a:off x="9399901" y="331355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BC7ECEC-7610-FA9B-8280-80196AADECEF}"/>
              </a:ext>
            </a:extLst>
          </p:cNvPr>
          <p:cNvSpPr/>
          <p:nvPr/>
        </p:nvSpPr>
        <p:spPr>
          <a:xfrm>
            <a:off x="8392412" y="410768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EBC7040-4054-10F8-FCA9-295CAE6372E0}"/>
              </a:ext>
            </a:extLst>
          </p:cNvPr>
          <p:cNvSpPr/>
          <p:nvPr/>
        </p:nvSpPr>
        <p:spPr>
          <a:xfrm>
            <a:off x="9170887" y="459330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901B2C3-EE0B-A3B8-0929-03D98DAAA517}"/>
              </a:ext>
            </a:extLst>
          </p:cNvPr>
          <p:cNvSpPr/>
          <p:nvPr/>
        </p:nvSpPr>
        <p:spPr>
          <a:xfrm>
            <a:off x="8881065" y="268315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2F801F2-75AF-F36A-1BAD-8FACCE734C73}"/>
              </a:ext>
            </a:extLst>
          </p:cNvPr>
          <p:cNvSpPr/>
          <p:nvPr/>
        </p:nvSpPr>
        <p:spPr>
          <a:xfrm>
            <a:off x="7092478" y="3587444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1D595BD-D0C2-6420-3E25-AE9A94C6C1F2}"/>
              </a:ext>
            </a:extLst>
          </p:cNvPr>
          <p:cNvSpPr/>
          <p:nvPr/>
        </p:nvSpPr>
        <p:spPr>
          <a:xfrm>
            <a:off x="7905555" y="2787568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4DB482C-8F20-AE5F-3F6F-2FD6C4EA0B73}"/>
              </a:ext>
            </a:extLst>
          </p:cNvPr>
          <p:cNvSpPr/>
          <p:nvPr/>
        </p:nvSpPr>
        <p:spPr>
          <a:xfrm>
            <a:off x="7722675" y="4591654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031CD97-72B6-20C7-3700-EBAF0235A09C}"/>
              </a:ext>
            </a:extLst>
          </p:cNvPr>
          <p:cNvSpPr/>
          <p:nvPr/>
        </p:nvSpPr>
        <p:spPr>
          <a:xfrm>
            <a:off x="8756929" y="3530621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BEA2FE1-74F0-F363-3167-19C4C38F14EA}"/>
              </a:ext>
            </a:extLst>
          </p:cNvPr>
          <p:cNvSpPr/>
          <p:nvPr/>
        </p:nvSpPr>
        <p:spPr>
          <a:xfrm>
            <a:off x="8622247" y="5216497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BCACAAC-0FBE-891E-0BD3-3B96FCB4ABCF}"/>
              </a:ext>
            </a:extLst>
          </p:cNvPr>
          <p:cNvSpPr/>
          <p:nvPr/>
        </p:nvSpPr>
        <p:spPr>
          <a:xfrm>
            <a:off x="9879644" y="2604688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75A67D-D546-CFAD-2B18-DE24DF4B54D7}"/>
              </a:ext>
            </a:extLst>
          </p:cNvPr>
          <p:cNvSpPr/>
          <p:nvPr/>
        </p:nvSpPr>
        <p:spPr>
          <a:xfrm>
            <a:off x="9561774" y="4006150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81E6DD6-A968-4B28-D07D-03FE0829DD08}"/>
              </a:ext>
            </a:extLst>
          </p:cNvPr>
          <p:cNvCxnSpPr>
            <a:stCxn id="27" idx="4"/>
            <a:endCxn id="25" idx="0"/>
          </p:cNvCxnSpPr>
          <p:nvPr/>
        </p:nvCxnSpPr>
        <p:spPr>
          <a:xfrm flipH="1">
            <a:off x="7275358" y="3153328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D34BBE0-7E5F-7879-870C-2409D766536A}"/>
              </a:ext>
            </a:extLst>
          </p:cNvPr>
          <p:cNvCxnSpPr>
            <a:cxnSpLocks/>
            <a:stCxn id="27" idx="4"/>
            <a:endCxn id="31" idx="0"/>
          </p:cNvCxnSpPr>
          <p:nvPr/>
        </p:nvCxnSpPr>
        <p:spPr>
          <a:xfrm>
            <a:off x="8088435" y="3153328"/>
            <a:ext cx="851374" cy="3772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39C2F6C-EECE-C982-E7DF-836056E59B79}"/>
              </a:ext>
            </a:extLst>
          </p:cNvPr>
          <p:cNvCxnSpPr>
            <a:cxnSpLocks/>
            <a:stCxn id="27" idx="4"/>
            <a:endCxn id="21" idx="0"/>
          </p:cNvCxnSpPr>
          <p:nvPr/>
        </p:nvCxnSpPr>
        <p:spPr>
          <a:xfrm>
            <a:off x="8088435" y="3153328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615DD6D-4FF4-AC77-7B6B-D80251972471}"/>
              </a:ext>
            </a:extLst>
          </p:cNvPr>
          <p:cNvCxnSpPr>
            <a:cxnSpLocks/>
            <a:stCxn id="21" idx="2"/>
            <a:endCxn id="29" idx="0"/>
          </p:cNvCxnSpPr>
          <p:nvPr/>
        </p:nvCxnSpPr>
        <p:spPr>
          <a:xfrm flipH="1">
            <a:off x="7905555" y="4290562"/>
            <a:ext cx="486857" cy="301092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5876458-ED9B-1D60-2000-733BC530583B}"/>
              </a:ext>
            </a:extLst>
          </p:cNvPr>
          <p:cNvCxnSpPr>
            <a:cxnSpLocks/>
            <a:stCxn id="21" idx="0"/>
            <a:endCxn id="25" idx="6"/>
          </p:cNvCxnSpPr>
          <p:nvPr/>
        </p:nvCxnSpPr>
        <p:spPr>
          <a:xfrm flipH="1" flipV="1">
            <a:off x="7458238" y="3770324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CDF24E4-C5C6-D3E7-6F37-E68C4BB62ABA}"/>
              </a:ext>
            </a:extLst>
          </p:cNvPr>
          <p:cNvCxnSpPr>
            <a:cxnSpLocks/>
            <a:stCxn id="31" idx="5"/>
            <a:endCxn id="22" idx="1"/>
          </p:cNvCxnSpPr>
          <p:nvPr/>
        </p:nvCxnSpPr>
        <p:spPr>
          <a:xfrm>
            <a:off x="9069125" y="3842817"/>
            <a:ext cx="155326" cy="804051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9075B40-5B67-CB82-6538-779FBD85A57A}"/>
              </a:ext>
            </a:extLst>
          </p:cNvPr>
          <p:cNvCxnSpPr>
            <a:cxnSpLocks/>
            <a:stCxn id="24" idx="4"/>
            <a:endCxn id="31" idx="0"/>
          </p:cNvCxnSpPr>
          <p:nvPr/>
        </p:nvCxnSpPr>
        <p:spPr>
          <a:xfrm flipH="1">
            <a:off x="8939809" y="3048916"/>
            <a:ext cx="124136" cy="48170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40BFD6E-B8E8-E5C1-0839-3C3FC8C945C2}"/>
              </a:ext>
            </a:extLst>
          </p:cNvPr>
          <p:cNvCxnSpPr>
            <a:cxnSpLocks/>
            <a:stCxn id="21" idx="4"/>
            <a:endCxn id="34" idx="0"/>
          </p:cNvCxnSpPr>
          <p:nvPr/>
        </p:nvCxnSpPr>
        <p:spPr>
          <a:xfrm>
            <a:off x="8575292" y="4473442"/>
            <a:ext cx="229835" cy="743055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1B8A513-7424-8A5D-EF19-E756A61BDF30}"/>
              </a:ext>
            </a:extLst>
          </p:cNvPr>
          <p:cNvCxnSpPr>
            <a:cxnSpLocks/>
            <a:stCxn id="22" idx="4"/>
            <a:endCxn id="34" idx="7"/>
          </p:cNvCxnSpPr>
          <p:nvPr/>
        </p:nvCxnSpPr>
        <p:spPr>
          <a:xfrm flipH="1">
            <a:off x="8934443" y="4959064"/>
            <a:ext cx="419324" cy="31099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EEA179F-F7F1-6F0B-648C-02A4344CDE9D}"/>
              </a:ext>
            </a:extLst>
          </p:cNvPr>
          <p:cNvCxnSpPr>
            <a:cxnSpLocks/>
            <a:stCxn id="18" idx="4"/>
            <a:endCxn id="38" idx="0"/>
          </p:cNvCxnSpPr>
          <p:nvPr/>
        </p:nvCxnSpPr>
        <p:spPr>
          <a:xfrm>
            <a:off x="9582781" y="3679314"/>
            <a:ext cx="161873" cy="32683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120A204-636B-203A-D027-E470ED82411A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>
          <a:xfrm flipV="1">
            <a:off x="9246825" y="2787568"/>
            <a:ext cx="632819" cy="7846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E562EE6-144E-22A6-512F-DEDDA11D0751}"/>
              </a:ext>
            </a:extLst>
          </p:cNvPr>
          <p:cNvCxnSpPr>
            <a:cxnSpLocks/>
            <a:stCxn id="35" idx="4"/>
            <a:endCxn id="18" idx="0"/>
          </p:cNvCxnSpPr>
          <p:nvPr/>
        </p:nvCxnSpPr>
        <p:spPr>
          <a:xfrm flipH="1">
            <a:off x="9582781" y="2970448"/>
            <a:ext cx="479743" cy="34310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623201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1A65C-D4A2-B949-1750-7782EEAAC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5349949" cy="4527393"/>
              </a:xfrm>
            </p:spPr>
            <p:txBody>
              <a:bodyPr/>
              <a:lstStyle/>
              <a:p>
                <a:r>
                  <a:rPr lang="en-US" dirty="0"/>
                  <a:t>A graph in which the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dirty="0"/>
                  <a:t>, can be divided into two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</a:t>
                </a:r>
                <a:r>
                  <a:rPr lang="en-US" b="1" u="sng" dirty="0"/>
                  <a:t>every edge</a:t>
                </a:r>
                <a:r>
                  <a:rPr lang="en-US" dirty="0"/>
                  <a:t> connects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a node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Recommender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Keyword indices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Attribution networks (authors-papers, actors-movies)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Drugs to diseases treated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Restricted Boltzmann machines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608070-2D04-1BFD-3230-0BFEDEDC81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5349949" cy="4527393"/>
              </a:xfrm>
              <a:blipFill>
                <a:blip r:embed="rId2"/>
                <a:stretch>
                  <a:fillRect l="-3555" t="-2793" r="-4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430D6F8F-2DEE-E93F-D328-9BFE8D8C5B58}"/>
              </a:ext>
            </a:extLst>
          </p:cNvPr>
          <p:cNvSpPr/>
          <p:nvPr/>
        </p:nvSpPr>
        <p:spPr>
          <a:xfrm>
            <a:off x="9902731" y="2316036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68049F7-6ED5-B71F-18D3-4C97D8711DA0}"/>
              </a:ext>
            </a:extLst>
          </p:cNvPr>
          <p:cNvSpPr/>
          <p:nvPr/>
        </p:nvSpPr>
        <p:spPr>
          <a:xfrm>
            <a:off x="8445423" y="1847406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B12699B-C08A-6C81-7EE5-07D8763D29B3}"/>
              </a:ext>
            </a:extLst>
          </p:cNvPr>
          <p:cNvSpPr/>
          <p:nvPr/>
        </p:nvSpPr>
        <p:spPr>
          <a:xfrm>
            <a:off x="8445423" y="247237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281963-8DFC-BF06-258F-2CBFDDF93E7E}"/>
              </a:ext>
            </a:extLst>
          </p:cNvPr>
          <p:cNvSpPr/>
          <p:nvPr/>
        </p:nvSpPr>
        <p:spPr>
          <a:xfrm>
            <a:off x="8445423" y="3097352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1962F2C-D3D3-6C50-C41C-12D588DB4D43}"/>
              </a:ext>
            </a:extLst>
          </p:cNvPr>
          <p:cNvSpPr/>
          <p:nvPr/>
        </p:nvSpPr>
        <p:spPr>
          <a:xfrm>
            <a:off x="8445423" y="3722325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E147BA-8C9C-8F46-680C-7D6C582BCFF5}"/>
              </a:ext>
            </a:extLst>
          </p:cNvPr>
          <p:cNvSpPr/>
          <p:nvPr/>
        </p:nvSpPr>
        <p:spPr>
          <a:xfrm>
            <a:off x="8445423" y="4347299"/>
            <a:ext cx="365760" cy="36576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3C156D-2CA7-6364-0656-CDB60B46755E}"/>
              </a:ext>
            </a:extLst>
          </p:cNvPr>
          <p:cNvSpPr/>
          <p:nvPr/>
        </p:nvSpPr>
        <p:spPr>
          <a:xfrm>
            <a:off x="9902731" y="2845759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D597F36-A180-D7E8-DB83-8C275394AD29}"/>
              </a:ext>
            </a:extLst>
          </p:cNvPr>
          <p:cNvSpPr/>
          <p:nvPr/>
        </p:nvSpPr>
        <p:spPr>
          <a:xfrm>
            <a:off x="9902731" y="3375482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0D7E8D5-2AE6-AA6D-455D-A4E19A2FD74A}"/>
              </a:ext>
            </a:extLst>
          </p:cNvPr>
          <p:cNvSpPr/>
          <p:nvPr/>
        </p:nvSpPr>
        <p:spPr>
          <a:xfrm>
            <a:off x="9902731" y="3905205"/>
            <a:ext cx="365760" cy="365760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2E9147-9713-92A4-E05B-866485BE9985}"/>
              </a:ext>
            </a:extLst>
          </p:cNvPr>
          <p:cNvCxnSpPr>
            <a:cxnSpLocks/>
            <a:stCxn id="11" idx="2"/>
            <a:endCxn id="9" idx="6"/>
          </p:cNvCxnSpPr>
          <p:nvPr/>
        </p:nvCxnSpPr>
        <p:spPr>
          <a:xfrm flipH="1">
            <a:off x="8811183" y="3028639"/>
            <a:ext cx="1091548" cy="87656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3BF99A-3018-D080-18F6-BE2F7B314FAA}"/>
              </a:ext>
            </a:extLst>
          </p:cNvPr>
          <p:cNvCxnSpPr>
            <a:cxnSpLocks/>
            <a:stCxn id="4" idx="2"/>
            <a:endCxn id="5" idx="6"/>
          </p:cNvCxnSpPr>
          <p:nvPr/>
        </p:nvCxnSpPr>
        <p:spPr>
          <a:xfrm flipH="1" flipV="1">
            <a:off x="8811183" y="2030286"/>
            <a:ext cx="1091548" cy="468630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32CA06F-1642-6464-3BE3-2DF0D2A9B835}"/>
              </a:ext>
            </a:extLst>
          </p:cNvPr>
          <p:cNvCxnSpPr>
            <a:cxnSpLocks/>
            <a:stCxn id="12" idx="2"/>
            <a:endCxn id="6" idx="6"/>
          </p:cNvCxnSpPr>
          <p:nvPr/>
        </p:nvCxnSpPr>
        <p:spPr>
          <a:xfrm flipH="1" flipV="1">
            <a:off x="8811183" y="2655259"/>
            <a:ext cx="1091548" cy="90310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15ACCEF-2ED2-FA56-2AD3-332FA6D0034F}"/>
              </a:ext>
            </a:extLst>
          </p:cNvPr>
          <p:cNvCxnSpPr>
            <a:cxnSpLocks/>
            <a:stCxn id="11" idx="2"/>
            <a:endCxn id="7" idx="6"/>
          </p:cNvCxnSpPr>
          <p:nvPr/>
        </p:nvCxnSpPr>
        <p:spPr>
          <a:xfrm flipH="1">
            <a:off x="8811183" y="3028639"/>
            <a:ext cx="1091548" cy="25159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CFAF6B1-E4EF-AB32-0786-4A6E82828A0D}"/>
              </a:ext>
            </a:extLst>
          </p:cNvPr>
          <p:cNvCxnSpPr>
            <a:cxnSpLocks/>
            <a:stCxn id="4" idx="2"/>
            <a:endCxn id="9" idx="6"/>
          </p:cNvCxnSpPr>
          <p:nvPr/>
        </p:nvCxnSpPr>
        <p:spPr>
          <a:xfrm flipH="1">
            <a:off x="8811183" y="2498916"/>
            <a:ext cx="1091548" cy="140628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10EADD3-0184-C35D-EAF6-9CF66F793F6D}"/>
              </a:ext>
            </a:extLst>
          </p:cNvPr>
          <p:cNvCxnSpPr>
            <a:cxnSpLocks/>
            <a:stCxn id="11" idx="2"/>
            <a:endCxn id="5" idx="6"/>
          </p:cNvCxnSpPr>
          <p:nvPr/>
        </p:nvCxnSpPr>
        <p:spPr>
          <a:xfrm flipH="1" flipV="1">
            <a:off x="8811183" y="2030286"/>
            <a:ext cx="1091548" cy="9983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BF04AD3-0F39-AD40-00F0-CE95A47936CF}"/>
              </a:ext>
            </a:extLst>
          </p:cNvPr>
          <p:cNvCxnSpPr>
            <a:cxnSpLocks/>
            <a:stCxn id="13" idx="2"/>
            <a:endCxn id="10" idx="6"/>
          </p:cNvCxnSpPr>
          <p:nvPr/>
        </p:nvCxnSpPr>
        <p:spPr>
          <a:xfrm flipH="1">
            <a:off x="8811183" y="4088085"/>
            <a:ext cx="1091548" cy="44209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91967A5-9CEB-FCCE-9699-2F39D50A19B1}"/>
              </a:ext>
            </a:extLst>
          </p:cNvPr>
          <p:cNvCxnSpPr>
            <a:cxnSpLocks/>
            <a:stCxn id="13" idx="2"/>
            <a:endCxn id="7" idx="6"/>
          </p:cNvCxnSpPr>
          <p:nvPr/>
        </p:nvCxnSpPr>
        <p:spPr>
          <a:xfrm flipH="1" flipV="1">
            <a:off x="8811183" y="3280232"/>
            <a:ext cx="1091548" cy="80785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AA46AA7-5FAA-3CA9-E996-2B1A117C8C02}"/>
              </a:ext>
            </a:extLst>
          </p:cNvPr>
          <p:cNvSpPr txBox="1"/>
          <p:nvPr/>
        </p:nvSpPr>
        <p:spPr>
          <a:xfrm>
            <a:off x="8267175" y="4839657"/>
            <a:ext cx="2179564" cy="7386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All edges in a </a:t>
            </a:r>
            <a:r>
              <a:rPr lang="en-US" sz="1400" b="1" dirty="0">
                <a:solidFill>
                  <a:schemeClr val="bg1"/>
                </a:solidFill>
              </a:rPr>
              <a:t>bipartite graph</a:t>
            </a:r>
            <a:r>
              <a:rPr lang="en-US" sz="1400" dirty="0">
                <a:solidFill>
                  <a:schemeClr val="bg1"/>
                </a:solidFill>
              </a:rPr>
              <a:t> are between nodes of two distinct types.</a:t>
            </a:r>
          </a:p>
        </p:txBody>
      </p:sp>
    </p:spTree>
    <p:extLst>
      <p:ext uri="{BB962C8B-B14F-4D97-AF65-F5344CB8AC3E}">
        <p14:creationId xmlns:p14="http://schemas.microsoft.com/office/powerpoint/2010/main" val="3477004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F29A4-2818-6EF0-C5F8-92ACAFD2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Multilayer and multiplex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F36B5-B034-11B5-2888-CE1BF8568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338904" cy="5739520"/>
          </a:xfrm>
        </p:spPr>
        <p:txBody>
          <a:bodyPr/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dirty="0"/>
              <a:t>Multilayer networks contain a set of layers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Each layer is a distinct network with different node types and connectivity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Interlayer edges connect nodes between layers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Example: transportation network where layers represent airlines, trains, and buses where interlayer connections indicate shared location.</a:t>
            </a:r>
          </a:p>
          <a:p>
            <a:pPr marL="58738" indent="-233363">
              <a:buFont typeface="Arial" panose="020B0604020202020204" pitchFamily="34" charset="0"/>
              <a:buChar char="•"/>
            </a:pPr>
            <a:r>
              <a:rPr lang="en-US" dirty="0"/>
              <a:t>Multiplex networks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Special case of multilayer network where the nodes are the same but connectivity changes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Example: social network with different relationship types at each layer</a:t>
            </a:r>
          </a:p>
          <a:p>
            <a:pPr marL="58738" indent="-233363">
              <a:buFont typeface="Arial" panose="020B0604020202020204" pitchFamily="34" charset="0"/>
              <a:buChar char="•"/>
            </a:pPr>
            <a:r>
              <a:rPr lang="en-US" dirty="0"/>
              <a:t>Dynamic networks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Nodes &amp; connections change over time →multilayer</a:t>
            </a:r>
          </a:p>
          <a:p>
            <a:pPr marL="465138" lvl="1" indent="-233363">
              <a:buFont typeface="Arial" panose="020B0604020202020204" pitchFamily="34" charset="0"/>
              <a:buChar char="•"/>
            </a:pPr>
            <a:r>
              <a:rPr lang="en-US" dirty="0"/>
              <a:t>Only connections change over time →multiplex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51FF7B-CFF4-92C8-C2D2-A67CC2D3A533}"/>
              </a:ext>
            </a:extLst>
          </p:cNvPr>
          <p:cNvSpPr txBox="1"/>
          <p:nvPr/>
        </p:nvSpPr>
        <p:spPr>
          <a:xfrm>
            <a:off x="8865783" y="6576390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0B20926-235C-673C-CDD7-C5E060996BDA}"/>
              </a:ext>
            </a:extLst>
          </p:cNvPr>
          <p:cNvGrpSpPr/>
          <p:nvPr/>
        </p:nvGrpSpPr>
        <p:grpSpPr>
          <a:xfrm>
            <a:off x="8173844" y="577346"/>
            <a:ext cx="3275744" cy="2965913"/>
            <a:chOff x="8173844" y="577346"/>
            <a:chExt cx="3275744" cy="296591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96B1A2-38A9-FEB8-5643-0C470404B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3844" y="952340"/>
              <a:ext cx="3275744" cy="259091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C6E44F0-1F91-6235-D263-330FAF659F38}"/>
                </a:ext>
              </a:extLst>
            </p:cNvPr>
            <p:cNvSpPr txBox="1"/>
            <p:nvPr/>
          </p:nvSpPr>
          <p:spPr>
            <a:xfrm>
              <a:off x="9002279" y="577346"/>
              <a:ext cx="1618872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Multilayer network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496EBC9-C0CD-1C90-66A1-9A0A56C2E320}"/>
              </a:ext>
            </a:extLst>
          </p:cNvPr>
          <p:cNvGrpSpPr/>
          <p:nvPr/>
        </p:nvGrpSpPr>
        <p:grpSpPr>
          <a:xfrm>
            <a:off x="8173844" y="3634316"/>
            <a:ext cx="3275744" cy="2942074"/>
            <a:chOff x="8173844" y="3634316"/>
            <a:chExt cx="3275744" cy="294207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F7413ED-D1A1-BE5E-A099-897ACCEE8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73844" y="3985471"/>
              <a:ext cx="3275744" cy="259091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1380D54-5194-FB99-1B53-C56267F00CE8}"/>
                </a:ext>
              </a:extLst>
            </p:cNvPr>
            <p:cNvSpPr txBox="1"/>
            <p:nvPr/>
          </p:nvSpPr>
          <p:spPr>
            <a:xfrm>
              <a:off x="9002279" y="3634316"/>
              <a:ext cx="1618872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Multiplex network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2840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CFE74-970A-EA06-5585-B8946E568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32499-94A7-4C18-B9AA-674C55ABF3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499060" cy="298440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tree is a </a:t>
                </a:r>
                <a:r>
                  <a:rPr lang="en-US" b="1" u="sng" dirty="0"/>
                  <a:t>connected, undirected</a:t>
                </a:r>
                <a:r>
                  <a:rPr lang="en-US" dirty="0"/>
                  <a:t> network with </a:t>
                </a:r>
                <a:r>
                  <a:rPr lang="en-US" b="1" u="sng" dirty="0"/>
                  <a:t>no loops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Connected means that every node is reachable from every other node (in a tree, there is exactly one path)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Undirected and with no loops is distinct from a directed acyclic graph where the definition of a loop requires that all edges in the loop are in the same direction</a:t>
                </a:r>
              </a:p>
              <a:p>
                <a:pPr marL="749300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DAG with edges removed may not be a tree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tree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nodes will have exactly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edges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2732499-94A7-4C18-B9AA-674C55ABF3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499060" cy="2984407"/>
              </a:xfrm>
              <a:blipFill>
                <a:blip r:embed="rId2"/>
                <a:stretch>
                  <a:fillRect l="-1869" t="-4237" r="-401" b="-55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B061256-5216-9FB2-BE5B-6D6E2778CF41}"/>
              </a:ext>
            </a:extLst>
          </p:cNvPr>
          <p:cNvGrpSpPr/>
          <p:nvPr/>
        </p:nvGrpSpPr>
        <p:grpSpPr>
          <a:xfrm>
            <a:off x="3244850" y="4325957"/>
            <a:ext cx="5702300" cy="2306310"/>
            <a:chOff x="3244850" y="3787978"/>
            <a:chExt cx="5702300" cy="230631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CEEC06-6713-7050-517A-3323CAFEC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44850" y="3787978"/>
              <a:ext cx="5702300" cy="20447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D8A78E-6F9B-769C-3519-04F2A49FF34E}"/>
                </a:ext>
              </a:extLst>
            </p:cNvPr>
            <p:cNvSpPr txBox="1"/>
            <p:nvPr/>
          </p:nvSpPr>
          <p:spPr>
            <a:xfrm>
              <a:off x="5150067" y="5832678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8453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12" descr="Map of Roman aquedcuts circa 250 AD">
            <a:extLst>
              <a:ext uri="{FF2B5EF4-FFF2-40B4-BE49-F238E27FC236}">
                <a16:creationId xmlns:a16="http://schemas.microsoft.com/office/drawing/2014/main" id="{682B2732-3F4A-71A1-D942-D95D4C41E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6240421" y="3019373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82E77B1-53C7-5D9F-7969-FA93DA932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or network?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EAC9D-372D-32B2-59DD-EC73F87FF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74395" cy="741742"/>
          </a:xfrm>
        </p:spPr>
        <p:txBody>
          <a:bodyPr/>
          <a:lstStyle/>
          <a:p>
            <a:r>
              <a:rPr lang="en-US" dirty="0"/>
              <a:t>Network – the real-world system or phenomena of interest</a:t>
            </a:r>
          </a:p>
          <a:p>
            <a:r>
              <a:rPr lang="en-US" dirty="0"/>
              <a:t>Graph – a model of the network </a:t>
            </a:r>
          </a:p>
        </p:txBody>
      </p:sp>
      <p:pic>
        <p:nvPicPr>
          <p:cNvPr id="4" name="Picture 12" descr="Map of Roman aquedcuts circa 250 AD">
            <a:extLst>
              <a:ext uri="{FF2B5EF4-FFF2-40B4-BE49-F238E27FC236}">
                <a16:creationId xmlns:a16="http://schemas.microsoft.com/office/drawing/2014/main" id="{1A86E379-2552-DE33-D70C-B1857E7686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1844954" y="2957062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2F5474A3-58EE-3803-449E-E2E3595192F3}"/>
              </a:ext>
            </a:extLst>
          </p:cNvPr>
          <p:cNvGrpSpPr/>
          <p:nvPr/>
        </p:nvGrpSpPr>
        <p:grpSpPr>
          <a:xfrm>
            <a:off x="7427742" y="3441176"/>
            <a:ext cx="2169353" cy="1814939"/>
            <a:chOff x="2517198" y="2658314"/>
            <a:chExt cx="2169353" cy="181493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FAAA826-3241-3B39-722E-0DEC12E552E9}"/>
                </a:ext>
              </a:extLst>
            </p:cNvPr>
            <p:cNvSpPr/>
            <p:nvPr/>
          </p:nvSpPr>
          <p:spPr>
            <a:xfrm>
              <a:off x="3492127" y="26583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E29B43F-D554-C7D2-F821-155DD357A264}"/>
                </a:ext>
              </a:extLst>
            </p:cNvPr>
            <p:cNvSpPr/>
            <p:nvPr/>
          </p:nvSpPr>
          <p:spPr>
            <a:xfrm>
              <a:off x="3268894" y="3468167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2981406-62D3-F5E8-6604-AFF54F13DC8F}"/>
                </a:ext>
              </a:extLst>
            </p:cNvPr>
            <p:cNvSpPr/>
            <p:nvPr/>
          </p:nvSpPr>
          <p:spPr>
            <a:xfrm>
              <a:off x="3086014" y="299928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84A2D3F-C1E3-552D-2FAF-4E56B3E8B09A}"/>
                </a:ext>
              </a:extLst>
            </p:cNvPr>
            <p:cNvSpPr/>
            <p:nvPr/>
          </p:nvSpPr>
          <p:spPr>
            <a:xfrm>
              <a:off x="2517198" y="286878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042484E4-3A0C-AEC1-226E-39C100589F45}"/>
                </a:ext>
              </a:extLst>
            </p:cNvPr>
            <p:cNvSpPr/>
            <p:nvPr/>
          </p:nvSpPr>
          <p:spPr>
            <a:xfrm>
              <a:off x="2766617" y="392461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6FD127D-D01F-3898-FCC8-8CD92D414D3F}"/>
                </a:ext>
              </a:extLst>
            </p:cNvPr>
            <p:cNvSpPr/>
            <p:nvPr/>
          </p:nvSpPr>
          <p:spPr>
            <a:xfrm>
              <a:off x="4320791" y="342900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1186013-6B29-2523-763D-CFE61855AC47}"/>
                </a:ext>
              </a:extLst>
            </p:cNvPr>
            <p:cNvCxnSpPr>
              <a:cxnSpLocks/>
              <a:stCxn id="8" idx="6"/>
              <a:endCxn id="5" idx="2"/>
            </p:cNvCxnSpPr>
            <p:nvPr/>
          </p:nvCxnSpPr>
          <p:spPr>
            <a:xfrm flipV="1">
              <a:off x="2882958" y="2841194"/>
              <a:ext cx="609169" cy="21046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7E9E75A-3CEB-A29A-5603-256FD686F542}"/>
                </a:ext>
              </a:extLst>
            </p:cNvPr>
            <p:cNvCxnSpPr>
              <a:cxnSpLocks/>
              <a:stCxn id="7" idx="7"/>
              <a:endCxn id="5" idx="3"/>
            </p:cNvCxnSpPr>
            <p:nvPr/>
          </p:nvCxnSpPr>
          <p:spPr>
            <a:xfrm flipV="1">
              <a:off x="3398210" y="2970510"/>
              <a:ext cx="147481" cy="8234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F3703E2-923C-D136-B5D5-E6DFA7D2199F}"/>
                </a:ext>
              </a:extLst>
            </p:cNvPr>
            <p:cNvCxnSpPr>
              <a:cxnSpLocks/>
              <a:stCxn id="5" idx="5"/>
              <a:endCxn id="10" idx="1"/>
            </p:cNvCxnSpPr>
            <p:nvPr/>
          </p:nvCxnSpPr>
          <p:spPr>
            <a:xfrm>
              <a:off x="3804323" y="2970510"/>
              <a:ext cx="570032" cy="5120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7F06C31-FC5B-681F-4B5E-8D5D0B4F989F}"/>
                </a:ext>
              </a:extLst>
            </p:cNvPr>
            <p:cNvCxnSpPr>
              <a:cxnSpLocks/>
              <a:stCxn id="7" idx="4"/>
              <a:endCxn id="6" idx="1"/>
            </p:cNvCxnSpPr>
            <p:nvPr/>
          </p:nvCxnSpPr>
          <p:spPr>
            <a:xfrm>
              <a:off x="3268894" y="3365048"/>
              <a:ext cx="53564" cy="15668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823278A-1CB2-3E87-58F4-3D4902B986CC}"/>
                </a:ext>
              </a:extLst>
            </p:cNvPr>
            <p:cNvCxnSpPr>
              <a:cxnSpLocks/>
              <a:stCxn id="9" idx="6"/>
              <a:endCxn id="10" idx="2"/>
            </p:cNvCxnSpPr>
            <p:nvPr/>
          </p:nvCxnSpPr>
          <p:spPr>
            <a:xfrm flipV="1">
              <a:off x="3132377" y="3611880"/>
              <a:ext cx="1188414" cy="49561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9A53509-4761-B10D-6160-EAFC018EC42E}"/>
                </a:ext>
              </a:extLst>
            </p:cNvPr>
            <p:cNvSpPr/>
            <p:nvPr/>
          </p:nvSpPr>
          <p:spPr>
            <a:xfrm>
              <a:off x="3292075" y="410749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22926F91-1538-E96A-C621-73C72D567379}"/>
              </a:ext>
            </a:extLst>
          </p:cNvPr>
          <p:cNvSpPr txBox="1"/>
          <p:nvPr/>
        </p:nvSpPr>
        <p:spPr>
          <a:xfrm>
            <a:off x="2970398" y="2587730"/>
            <a:ext cx="1105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Network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7AD6B9-DBE8-78C6-7B41-2ABBB1BC4FA3}"/>
              </a:ext>
            </a:extLst>
          </p:cNvPr>
          <p:cNvSpPr txBox="1"/>
          <p:nvPr/>
        </p:nvSpPr>
        <p:spPr>
          <a:xfrm>
            <a:off x="7380034" y="2570297"/>
            <a:ext cx="1598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Graph (model)</a:t>
            </a:r>
          </a:p>
        </p:txBody>
      </p:sp>
    </p:spTree>
    <p:extLst>
      <p:ext uri="{BB962C8B-B14F-4D97-AF65-F5344CB8AC3E}">
        <p14:creationId xmlns:p14="http://schemas.microsoft.com/office/powerpoint/2010/main" val="1648117438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BDA8A-0A6D-4433-5B78-24B4BE60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78B25-A384-C063-3988-EB3EAA335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Machine learning tasks on graphs</a:t>
            </a:r>
          </a:p>
        </p:txBody>
      </p:sp>
    </p:spTree>
    <p:extLst>
      <p:ext uri="{BB962C8B-B14F-4D97-AF65-F5344CB8AC3E}">
        <p14:creationId xmlns:p14="http://schemas.microsoft.com/office/powerpoint/2010/main" val="28195374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Intra-graph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/>
          <p:nvPr/>
        </p:nvGrpSpPr>
        <p:grpSpPr>
          <a:xfrm>
            <a:off x="7911052" y="1682015"/>
            <a:ext cx="3152926" cy="2977569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solidFill>
              <a:srgbClr val="FF9933">
                <a:alpha val="50196"/>
              </a:srgbClr>
            </a:solidFill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741881" cy="396416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classification – given information about the node (may include neighbors, relationships, attributes), infer class membership (usually an attribute)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Edge prediction – given information about two nodes, determine if a given relation exists between them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Community detection (node clustering) – detection of “meaningful” 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9765785-B524-C03A-EF7E-AC633BCA08D5}"/>
              </a:ext>
            </a:extLst>
          </p:cNvPr>
          <p:cNvGrpSpPr/>
          <p:nvPr/>
        </p:nvGrpSpPr>
        <p:grpSpPr>
          <a:xfrm>
            <a:off x="9607912" y="5171841"/>
            <a:ext cx="1461570" cy="680451"/>
            <a:chOff x="9607912" y="5171841"/>
            <a:chExt cx="1461570" cy="680451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55BC3AC7-FED1-97B4-AA99-E57A225406D0}"/>
                </a:ext>
              </a:extLst>
            </p:cNvPr>
            <p:cNvSpPr/>
            <p:nvPr/>
          </p:nvSpPr>
          <p:spPr>
            <a:xfrm>
              <a:off x="9806582" y="5205961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84A314-EBCA-8C25-E9D4-739FC0089F3F}"/>
                </a:ext>
              </a:extLst>
            </p:cNvPr>
            <p:cNvSpPr txBox="1"/>
            <p:nvPr/>
          </p:nvSpPr>
          <p:spPr>
            <a:xfrm>
              <a:off x="9846381" y="5171841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FE0A9E0B-A8F5-B65D-612D-A9E2F6B88479}"/>
                </a:ext>
              </a:extLst>
            </p:cNvPr>
            <p:cNvSpPr/>
            <p:nvPr/>
          </p:nvSpPr>
          <p:spPr>
            <a:xfrm>
              <a:off x="10370872" y="5209370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1C9325-D63D-705C-2439-BE2ECF871C55}"/>
                </a:ext>
              </a:extLst>
            </p:cNvPr>
            <p:cNvSpPr txBox="1"/>
            <p:nvPr/>
          </p:nvSpPr>
          <p:spPr>
            <a:xfrm>
              <a:off x="10410671" y="517525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6B57AD15-224C-9DDA-4D20-9BF6B2ED31D2}"/>
                </a:ext>
              </a:extLst>
            </p:cNvPr>
            <p:cNvSpPr txBox="1"/>
            <p:nvPr/>
          </p:nvSpPr>
          <p:spPr>
            <a:xfrm>
              <a:off x="9607912" y="5575293"/>
              <a:ext cx="1461570" cy="2769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Node Classification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46BC824-E3AB-5B23-E91B-4F99FFA0918C}"/>
              </a:ext>
            </a:extLst>
          </p:cNvPr>
          <p:cNvCxnSpPr>
            <a:cxnSpLocks/>
          </p:cNvCxnSpPr>
          <p:nvPr/>
        </p:nvCxnSpPr>
        <p:spPr>
          <a:xfrm>
            <a:off x="9806581" y="4659584"/>
            <a:ext cx="474241" cy="5122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EBDF155-7BFA-C0E5-EF58-62E206E869EB}"/>
              </a:ext>
            </a:extLst>
          </p:cNvPr>
          <p:cNvCxnSpPr>
            <a:stCxn id="11" idx="5"/>
            <a:endCxn id="13" idx="1"/>
          </p:cNvCxnSpPr>
          <p:nvPr/>
        </p:nvCxnSpPr>
        <p:spPr>
          <a:xfrm>
            <a:off x="8853445" y="3981177"/>
            <a:ext cx="640940" cy="36621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F02D20A-0C93-B5BA-4E6D-D7E0E649B2AA}"/>
              </a:ext>
            </a:extLst>
          </p:cNvPr>
          <p:cNvGrpSpPr/>
          <p:nvPr/>
        </p:nvGrpSpPr>
        <p:grpSpPr>
          <a:xfrm>
            <a:off x="8910823" y="4164282"/>
            <a:ext cx="265469" cy="369332"/>
            <a:chOff x="8769795" y="4280483"/>
            <a:chExt cx="265469" cy="36933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89EC0E79-12FA-BBDD-9DA2-56A241F9E433}"/>
                </a:ext>
              </a:extLst>
            </p:cNvPr>
            <p:cNvSpPr/>
            <p:nvPr/>
          </p:nvSpPr>
          <p:spPr>
            <a:xfrm>
              <a:off x="8783704" y="4328135"/>
              <a:ext cx="251560" cy="278527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9331C5A-9EA9-E8A1-9B65-D72201E3831E}"/>
                </a:ext>
              </a:extLst>
            </p:cNvPr>
            <p:cNvSpPr txBox="1"/>
            <p:nvPr/>
          </p:nvSpPr>
          <p:spPr>
            <a:xfrm>
              <a:off x="8769795" y="4280483"/>
              <a:ext cx="2515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1909BA8-080B-44BB-EF11-7762610666E9}"/>
              </a:ext>
            </a:extLst>
          </p:cNvPr>
          <p:cNvSpPr txBox="1"/>
          <p:nvPr/>
        </p:nvSpPr>
        <p:spPr>
          <a:xfrm>
            <a:off x="7631404" y="4213462"/>
            <a:ext cx="1203935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Edge Prediction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DC1E97-D0A7-8F89-68F6-A2A99C70E998}"/>
              </a:ext>
            </a:extLst>
          </p:cNvPr>
          <p:cNvSpPr txBox="1"/>
          <p:nvPr/>
        </p:nvSpPr>
        <p:spPr>
          <a:xfrm>
            <a:off x="9575503" y="1323344"/>
            <a:ext cx="1615012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Community Detection</a:t>
            </a:r>
          </a:p>
        </p:txBody>
      </p:sp>
    </p:spTree>
    <p:extLst>
      <p:ext uri="{BB962C8B-B14F-4D97-AF65-F5344CB8AC3E}">
        <p14:creationId xmlns:p14="http://schemas.microsoft.com/office/powerpoint/2010/main" val="27542938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Whole graph and inter-graph machine learning tasks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7730DB-4E56-688C-2C4C-30053DD21D68}"/>
              </a:ext>
            </a:extLst>
          </p:cNvPr>
          <p:cNvGrpSpPr>
            <a:grpSpLocks noChangeAspect="1"/>
          </p:cNvGrpSpPr>
          <p:nvPr/>
        </p:nvGrpSpPr>
        <p:grpSpPr>
          <a:xfrm>
            <a:off x="6925713" y="1251549"/>
            <a:ext cx="1291640" cy="1219802"/>
            <a:chOff x="2129478" y="2691712"/>
            <a:chExt cx="3152926" cy="297756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39842EE-AB31-20E0-7E11-153B2F3AD0BE}"/>
                </a:ext>
              </a:extLst>
            </p:cNvPr>
            <p:cNvSpPr/>
            <p:nvPr/>
          </p:nvSpPr>
          <p:spPr>
            <a:xfrm>
              <a:off x="4436901" y="34005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6CC5E9A-7005-9EE9-FBB2-25FA5622B92D}"/>
                </a:ext>
              </a:extLst>
            </p:cNvPr>
            <p:cNvSpPr/>
            <p:nvPr/>
          </p:nvSpPr>
          <p:spPr>
            <a:xfrm>
              <a:off x="3429412" y="419470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CC63456-CF3D-CEFE-E307-D7D199C26C58}"/>
                </a:ext>
              </a:extLst>
            </p:cNvPr>
            <p:cNvSpPr/>
            <p:nvPr/>
          </p:nvSpPr>
          <p:spPr>
            <a:xfrm>
              <a:off x="4207887" y="468032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0A9FB5F-8F29-5AE2-6D91-01ADCFCD877D}"/>
                </a:ext>
              </a:extLst>
            </p:cNvPr>
            <p:cNvSpPr/>
            <p:nvPr/>
          </p:nvSpPr>
          <p:spPr>
            <a:xfrm>
              <a:off x="3918065" y="277018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ADB70E-D09B-5A25-A0CE-7BA9A93C0706}"/>
                </a:ext>
              </a:extLst>
            </p:cNvPr>
            <p:cNvSpPr/>
            <p:nvPr/>
          </p:nvSpPr>
          <p:spPr>
            <a:xfrm>
              <a:off x="2129478" y="36744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2C2EA0E-9BCC-EDD2-F412-C34EE6D10455}"/>
                </a:ext>
              </a:extLst>
            </p:cNvPr>
            <p:cNvSpPr/>
            <p:nvPr/>
          </p:nvSpPr>
          <p:spPr>
            <a:xfrm>
              <a:off x="2942555" y="287459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17C6F97-BC58-7B8D-1C7B-CAD570749B26}"/>
                </a:ext>
              </a:extLst>
            </p:cNvPr>
            <p:cNvSpPr/>
            <p:nvPr/>
          </p:nvSpPr>
          <p:spPr>
            <a:xfrm>
              <a:off x="2759675" y="46786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9463699-6F5E-4609-FBC9-170633927BD2}"/>
                </a:ext>
              </a:extLst>
            </p:cNvPr>
            <p:cNvSpPr/>
            <p:nvPr/>
          </p:nvSpPr>
          <p:spPr>
            <a:xfrm>
              <a:off x="3793929" y="361764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FAB9289-04F2-0E78-D6FB-63DD57B9BF95}"/>
                </a:ext>
              </a:extLst>
            </p:cNvPr>
            <p:cNvSpPr/>
            <p:nvPr/>
          </p:nvSpPr>
          <p:spPr>
            <a:xfrm>
              <a:off x="3659247" y="530352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F3F990A-6679-7D87-8894-44758E830E69}"/>
                </a:ext>
              </a:extLst>
            </p:cNvPr>
            <p:cNvSpPr/>
            <p:nvPr/>
          </p:nvSpPr>
          <p:spPr>
            <a:xfrm>
              <a:off x="4916644" y="26917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C2FBF3-28F3-8BA1-D471-5B4288EE6A7A}"/>
                </a:ext>
              </a:extLst>
            </p:cNvPr>
            <p:cNvSpPr/>
            <p:nvPr/>
          </p:nvSpPr>
          <p:spPr>
            <a:xfrm>
              <a:off x="4598774" y="40931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AC512B-60A2-F8A8-5172-BAA22C190D1D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2312358" y="3240352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8E96345-87C6-7E3A-495D-791FC9011324}"/>
                </a:ext>
              </a:extLst>
            </p:cNvPr>
            <p:cNvCxnSpPr>
              <a:cxnSpLocks/>
              <a:stCxn id="10" idx="4"/>
              <a:endCxn id="12" idx="0"/>
            </p:cNvCxnSpPr>
            <p:nvPr/>
          </p:nvCxnSpPr>
          <p:spPr>
            <a:xfrm>
              <a:off x="3125435" y="324035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65EE518-5666-BDD9-08DE-B7551E94ADE4}"/>
                </a:ext>
              </a:extLst>
            </p:cNvPr>
            <p:cNvCxnSpPr>
              <a:cxnSpLocks/>
              <a:stCxn id="10" idx="4"/>
              <a:endCxn id="6" idx="0"/>
            </p:cNvCxnSpPr>
            <p:nvPr/>
          </p:nvCxnSpPr>
          <p:spPr>
            <a:xfrm>
              <a:off x="3125435" y="324035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74C5173-C183-A12F-4AB5-F8C9BD17722B}"/>
                </a:ext>
              </a:extLst>
            </p:cNvPr>
            <p:cNvCxnSpPr>
              <a:cxnSpLocks/>
              <a:stCxn id="6" idx="2"/>
              <a:endCxn id="11" idx="0"/>
            </p:cNvCxnSpPr>
            <p:nvPr/>
          </p:nvCxnSpPr>
          <p:spPr>
            <a:xfrm flipH="1">
              <a:off x="2942555" y="437758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6CE610A-FCC9-1E6E-6DBE-8EC50BB4E696}"/>
                </a:ext>
              </a:extLst>
            </p:cNvPr>
            <p:cNvCxnSpPr>
              <a:cxnSpLocks/>
              <a:stCxn id="6" idx="0"/>
              <a:endCxn id="9" idx="6"/>
            </p:cNvCxnSpPr>
            <p:nvPr/>
          </p:nvCxnSpPr>
          <p:spPr>
            <a:xfrm flipH="1" flipV="1">
              <a:off x="2495238" y="385734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C5A7FF7-BB85-C66A-DA17-6E739F36DB87}"/>
                </a:ext>
              </a:extLst>
            </p:cNvPr>
            <p:cNvCxnSpPr>
              <a:cxnSpLocks/>
              <a:stCxn id="12" idx="5"/>
              <a:endCxn id="7" idx="1"/>
            </p:cNvCxnSpPr>
            <p:nvPr/>
          </p:nvCxnSpPr>
          <p:spPr>
            <a:xfrm>
              <a:off x="4106125" y="392984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75765EB-9A46-E769-6A02-D1C22C7CB4B7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 flipH="1">
              <a:off x="3976809" y="313594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5B860B8-36C3-0090-0D9C-23615C5F72F6}"/>
                </a:ext>
              </a:extLst>
            </p:cNvPr>
            <p:cNvCxnSpPr>
              <a:cxnSpLocks/>
              <a:stCxn id="6" idx="4"/>
              <a:endCxn id="13" idx="0"/>
            </p:cNvCxnSpPr>
            <p:nvPr/>
          </p:nvCxnSpPr>
          <p:spPr>
            <a:xfrm>
              <a:off x="3612292" y="456046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66D7FCD-838F-A6C9-02AB-082006776487}"/>
                </a:ext>
              </a:extLst>
            </p:cNvPr>
            <p:cNvCxnSpPr>
              <a:cxnSpLocks/>
              <a:stCxn id="7" idx="4"/>
              <a:endCxn id="13" idx="7"/>
            </p:cNvCxnSpPr>
            <p:nvPr/>
          </p:nvCxnSpPr>
          <p:spPr>
            <a:xfrm flipH="1">
              <a:off x="3971443" y="504608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F6492C9-5980-28E4-7DA7-4E197EA88890}"/>
                </a:ext>
              </a:extLst>
            </p:cNvPr>
            <p:cNvCxnSpPr>
              <a:cxnSpLocks/>
              <a:stCxn id="5" idx="4"/>
              <a:endCxn id="15" idx="0"/>
            </p:cNvCxnSpPr>
            <p:nvPr/>
          </p:nvCxnSpPr>
          <p:spPr>
            <a:xfrm>
              <a:off x="4619781" y="376633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49D32A3-6630-A597-ABA2-A2253BFC83F9}"/>
                </a:ext>
              </a:extLst>
            </p:cNvPr>
            <p:cNvCxnSpPr>
              <a:cxnSpLocks/>
              <a:stCxn id="8" idx="6"/>
              <a:endCxn id="14" idx="2"/>
            </p:cNvCxnSpPr>
            <p:nvPr/>
          </p:nvCxnSpPr>
          <p:spPr>
            <a:xfrm flipV="1">
              <a:off x="4283825" y="287459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15F7641-7946-3398-9D40-69B90B5E1BF9}"/>
                </a:ext>
              </a:extLst>
            </p:cNvPr>
            <p:cNvCxnSpPr>
              <a:cxnSpLocks/>
              <a:stCxn id="14" idx="4"/>
              <a:endCxn id="5" idx="0"/>
            </p:cNvCxnSpPr>
            <p:nvPr/>
          </p:nvCxnSpPr>
          <p:spPr>
            <a:xfrm flipH="1">
              <a:off x="4619781" y="305747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DDE03E77-6455-E505-4C37-89FC3FCA6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19"/>
            <a:ext cx="5266038" cy="322242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Whole graph classification and regression – given one entire graph, infer class membership or estimate (regress) a related numerical property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Inter graph tasks – given multiple graphs estimate the similarity between graphs and/or identify clusters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1B37AD2-0FAB-01C3-9155-D301DA58AF27}"/>
              </a:ext>
            </a:extLst>
          </p:cNvPr>
          <p:cNvSpPr/>
          <p:nvPr/>
        </p:nvSpPr>
        <p:spPr>
          <a:xfrm>
            <a:off x="6804455" y="1188719"/>
            <a:ext cx="1598140" cy="134853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D8CB7CB-7693-FE63-CBAC-A7EAB54DA4F3}"/>
              </a:ext>
            </a:extLst>
          </p:cNvPr>
          <p:cNvGrpSpPr/>
          <p:nvPr/>
        </p:nvGrpSpPr>
        <p:grpSpPr>
          <a:xfrm>
            <a:off x="10171170" y="1446204"/>
            <a:ext cx="365759" cy="369332"/>
            <a:chOff x="9055611" y="1123536"/>
            <a:chExt cx="365759" cy="369332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D3296BF-537B-E941-64AD-FE6FB6B6AFAB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9F0659-F8C6-9309-E236-073B13F4B37E}"/>
                </a:ext>
              </a:extLst>
            </p:cNvPr>
            <p:cNvSpPr txBox="1"/>
            <p:nvPr/>
          </p:nvSpPr>
          <p:spPr>
            <a:xfrm>
              <a:off x="9095410" y="112353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C4CFB5-0E8C-CB6A-EEBE-D7A04BC5F599}"/>
              </a:ext>
            </a:extLst>
          </p:cNvPr>
          <p:cNvGrpSpPr/>
          <p:nvPr/>
        </p:nvGrpSpPr>
        <p:grpSpPr>
          <a:xfrm>
            <a:off x="10659033" y="1437578"/>
            <a:ext cx="365759" cy="369332"/>
            <a:chOff x="9619901" y="1126945"/>
            <a:chExt cx="365759" cy="369332"/>
          </a:xfrm>
        </p:grpSpPr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04643AD9-F26C-E18D-C998-FA527172D33B}"/>
                </a:ext>
              </a:extLst>
            </p:cNvPr>
            <p:cNvSpPr/>
            <p:nvPr/>
          </p:nvSpPr>
          <p:spPr>
            <a:xfrm>
              <a:off x="9619901" y="1161065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4E96AFE-2E78-D044-6D3D-2A9D62F7E11A}"/>
                </a:ext>
              </a:extLst>
            </p:cNvPr>
            <p:cNvSpPr txBox="1"/>
            <p:nvPr/>
          </p:nvSpPr>
          <p:spPr>
            <a:xfrm>
              <a:off x="9659700" y="1126945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5E401BA-0CFE-98F7-F921-B3EF62DD53E0}"/>
              </a:ext>
            </a:extLst>
          </p:cNvPr>
          <p:cNvSpPr txBox="1"/>
          <p:nvPr/>
        </p:nvSpPr>
        <p:spPr>
          <a:xfrm>
            <a:off x="9055611" y="1492868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Classification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68D5EBB-C34D-DDF9-6AE6-2B956057F771}"/>
              </a:ext>
            </a:extLst>
          </p:cNvPr>
          <p:cNvCxnSpPr>
            <a:cxnSpLocks/>
            <a:stCxn id="3" idx="3"/>
            <a:endCxn id="33" idx="1"/>
          </p:cNvCxnSpPr>
          <p:nvPr/>
        </p:nvCxnSpPr>
        <p:spPr>
          <a:xfrm flipV="1">
            <a:off x="8402595" y="1631368"/>
            <a:ext cx="653016" cy="231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E8AB59A-B80F-9424-EABA-0FE829EEC710}"/>
              </a:ext>
            </a:extLst>
          </p:cNvPr>
          <p:cNvSpPr txBox="1"/>
          <p:nvPr/>
        </p:nvSpPr>
        <p:spPr>
          <a:xfrm>
            <a:off x="9061132" y="1931746"/>
            <a:ext cx="104494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Regression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610CF14-57F4-8955-4D72-56D4A45108CF}"/>
              </a:ext>
            </a:extLst>
          </p:cNvPr>
          <p:cNvCxnSpPr>
            <a:cxnSpLocks/>
            <a:stCxn id="3" idx="3"/>
            <a:endCxn id="43" idx="1"/>
          </p:cNvCxnSpPr>
          <p:nvPr/>
        </p:nvCxnSpPr>
        <p:spPr>
          <a:xfrm>
            <a:off x="8402595" y="1862987"/>
            <a:ext cx="658537" cy="207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D2A7E4D0-4450-C3B8-C60B-A0B3AA773134}"/>
              </a:ext>
            </a:extLst>
          </p:cNvPr>
          <p:cNvGrpSpPr/>
          <p:nvPr/>
        </p:nvGrpSpPr>
        <p:grpSpPr>
          <a:xfrm>
            <a:off x="10182138" y="1880870"/>
            <a:ext cx="365759" cy="369332"/>
            <a:chOff x="9055611" y="1123536"/>
            <a:chExt cx="365759" cy="369332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5D9C8AD9-79DB-F75D-0E62-046CBF8E16CC}"/>
                </a:ext>
              </a:extLst>
            </p:cNvPr>
            <p:cNvSpPr/>
            <p:nvPr/>
          </p:nvSpPr>
          <p:spPr>
            <a:xfrm>
              <a:off x="9055611" y="1157656"/>
              <a:ext cx="365759" cy="30109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B383963-478B-AF80-90C1-6FEE38FF275D}"/>
                </a:ext>
              </a:extLst>
            </p:cNvPr>
            <p:cNvSpPr txBox="1"/>
            <p:nvPr/>
          </p:nvSpPr>
          <p:spPr>
            <a:xfrm>
              <a:off x="9095410" y="11235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Y</a:t>
              </a:r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EF21D98-EE21-C867-3C03-FB77D8EC7FB4}"/>
              </a:ext>
            </a:extLst>
          </p:cNvPr>
          <p:cNvGrpSpPr/>
          <p:nvPr/>
        </p:nvGrpSpPr>
        <p:grpSpPr>
          <a:xfrm>
            <a:off x="5865990" y="3135801"/>
            <a:ext cx="3522666" cy="2572154"/>
            <a:chOff x="6206220" y="3085345"/>
            <a:chExt cx="3522666" cy="2572154"/>
          </a:xfrm>
        </p:grpSpPr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756E43B0-F6EE-E0FF-86AE-5CD4B4725814}"/>
                </a:ext>
              </a:extLst>
            </p:cNvPr>
            <p:cNvGrpSpPr/>
            <p:nvPr/>
          </p:nvGrpSpPr>
          <p:grpSpPr>
            <a:xfrm>
              <a:off x="6322922" y="3156432"/>
              <a:ext cx="3116028" cy="2366945"/>
              <a:chOff x="6322922" y="3156432"/>
              <a:chExt cx="3116028" cy="2366945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061B08CF-0633-6D5C-F017-4AB5DE668C62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05024" y="3437525"/>
                <a:ext cx="1180467" cy="1114812"/>
                <a:chOff x="2129478" y="2691712"/>
                <a:chExt cx="3152926" cy="2977569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9F25C054-230A-C515-715A-5FAA968976D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4C2A5CBA-E526-DD54-DAAA-6F39712E8F92}"/>
                    </a:ext>
                  </a:extLst>
                </p:cNvPr>
                <p:cNvSpPr/>
                <p:nvPr/>
              </p:nvSpPr>
              <p:spPr>
                <a:xfrm>
                  <a:off x="3429412" y="419470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1397D719-A73C-8633-2034-C9DB2E054606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>
                  <a:extLst>
                    <a:ext uri="{FF2B5EF4-FFF2-40B4-BE49-F238E27FC236}">
                      <a16:creationId xmlns:a16="http://schemas.microsoft.com/office/drawing/2014/main" id="{CC33E392-8935-0443-74B3-AF0DD302B877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BF2E651A-8213-44EC-E6A9-89537778B81E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C59F3A6C-7ECA-4CD9-49B2-2E8E4D243025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13FF9921-E79C-C97D-6E31-3048645557A1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9C0EEC6-3C7B-DB9A-F99A-18C4C1753B45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34AD99F0-27DE-5D59-978B-CD121F5C3F4C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39D03979-3902-8069-807D-38E951A4DE9E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49238558-A11D-4D92-938E-7ACBFA25C88E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B784D24C-B995-E28D-F2CC-3F426EC858E6}"/>
                    </a:ext>
                  </a:extLst>
                </p:cNvPr>
                <p:cNvCxnSpPr>
                  <a:stCxn id="58" idx="4"/>
                  <a:endCxn id="57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AB0FF89A-3875-CC15-1F55-913B868B1FF3}"/>
                    </a:ext>
                  </a:extLst>
                </p:cNvPr>
                <p:cNvCxnSpPr>
                  <a:cxnSpLocks/>
                  <a:stCxn id="58" idx="4"/>
                  <a:endCxn id="60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BD5E0A3B-B9B1-ACF1-DA77-0CA10873D724}"/>
                    </a:ext>
                  </a:extLst>
                </p:cNvPr>
                <p:cNvCxnSpPr>
                  <a:cxnSpLocks/>
                  <a:stCxn id="58" idx="4"/>
                  <a:endCxn id="54" idx="0"/>
                </p:cNvCxnSpPr>
                <p:nvPr/>
              </p:nvCxnSpPr>
              <p:spPr>
                <a:xfrm>
                  <a:off x="3125435" y="3240352"/>
                  <a:ext cx="486857" cy="95435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CD49239E-192C-B3A7-0EF6-6C85BE0F27F3}"/>
                    </a:ext>
                  </a:extLst>
                </p:cNvPr>
                <p:cNvCxnSpPr>
                  <a:cxnSpLocks/>
                  <a:stCxn id="54" idx="2"/>
                  <a:endCxn id="59" idx="0"/>
                </p:cNvCxnSpPr>
                <p:nvPr/>
              </p:nvCxnSpPr>
              <p:spPr>
                <a:xfrm flipH="1">
                  <a:off x="2942555" y="4377586"/>
                  <a:ext cx="486857" cy="301092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0B5F591-D67A-6FED-E2CC-30230CB966DC}"/>
                    </a:ext>
                  </a:extLst>
                </p:cNvPr>
                <p:cNvCxnSpPr>
                  <a:cxnSpLocks/>
                  <a:stCxn id="54" idx="0"/>
                  <a:endCxn id="57" idx="6"/>
                </p:cNvCxnSpPr>
                <p:nvPr/>
              </p:nvCxnSpPr>
              <p:spPr>
                <a:xfrm flipH="1" flipV="1">
                  <a:off x="2495238" y="3857348"/>
                  <a:ext cx="1117054" cy="33735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16B83A2F-9131-CDBE-7632-0383C9F8EF28}"/>
                    </a:ext>
                  </a:extLst>
                </p:cNvPr>
                <p:cNvCxnSpPr>
                  <a:cxnSpLocks/>
                  <a:stCxn id="60" idx="5"/>
                  <a:endCxn id="55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D714371D-53BD-52CD-8BAF-B94C8A26F321}"/>
                    </a:ext>
                  </a:extLst>
                </p:cNvPr>
                <p:cNvCxnSpPr>
                  <a:cxnSpLocks/>
                  <a:stCxn id="56" idx="4"/>
                  <a:endCxn id="60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71B8348-365F-78A5-1FE5-4D16B89BD560}"/>
                    </a:ext>
                  </a:extLst>
                </p:cNvPr>
                <p:cNvCxnSpPr>
                  <a:cxnSpLocks/>
                  <a:stCxn id="54" idx="4"/>
                  <a:endCxn id="61" idx="0"/>
                </p:cNvCxnSpPr>
                <p:nvPr/>
              </p:nvCxnSpPr>
              <p:spPr>
                <a:xfrm>
                  <a:off x="3612292" y="4560466"/>
                  <a:ext cx="229835" cy="743055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7163680-3CD8-CC66-0E8E-786FAEDE32A6}"/>
                    </a:ext>
                  </a:extLst>
                </p:cNvPr>
                <p:cNvCxnSpPr>
                  <a:cxnSpLocks/>
                  <a:stCxn id="55" idx="4"/>
                  <a:endCxn id="61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F8FCC749-0542-E4A5-C5C7-4B157218AACA}"/>
                    </a:ext>
                  </a:extLst>
                </p:cNvPr>
                <p:cNvCxnSpPr>
                  <a:cxnSpLocks/>
                  <a:stCxn id="53" idx="4"/>
                  <a:endCxn id="63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E11609-CC8B-1ECF-8EB0-15FFB3F1DAFD}"/>
                    </a:ext>
                  </a:extLst>
                </p:cNvPr>
                <p:cNvCxnSpPr>
                  <a:cxnSpLocks/>
                  <a:stCxn id="56" idx="6"/>
                  <a:endCxn id="62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5A6EB9EA-2D79-C55D-BB4A-D9AD50318F80}"/>
                    </a:ext>
                  </a:extLst>
                </p:cNvPr>
                <p:cNvCxnSpPr>
                  <a:cxnSpLocks/>
                  <a:stCxn id="62" idx="4"/>
                  <a:endCxn id="53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93D34831-E025-4C61-0767-1B98C971FC6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2414839">
                <a:off x="8311072" y="3557889"/>
                <a:ext cx="1127878" cy="1065148"/>
                <a:chOff x="2129478" y="2691712"/>
                <a:chExt cx="3152926" cy="2977569"/>
              </a:xfrm>
            </p:grpSpPr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4BFCA355-7958-17EC-1C78-4049C6315D83}"/>
                    </a:ext>
                  </a:extLst>
                </p:cNvPr>
                <p:cNvSpPr/>
                <p:nvPr/>
              </p:nvSpPr>
              <p:spPr>
                <a:xfrm>
                  <a:off x="4436901" y="34005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Oval 78">
                  <a:extLst>
                    <a:ext uri="{FF2B5EF4-FFF2-40B4-BE49-F238E27FC236}">
                      <a16:creationId xmlns:a16="http://schemas.microsoft.com/office/drawing/2014/main" id="{1C2287B0-8363-FD8B-A01A-635FFDABD2C4}"/>
                    </a:ext>
                  </a:extLst>
                </p:cNvPr>
                <p:cNvSpPr/>
                <p:nvPr/>
              </p:nvSpPr>
              <p:spPr>
                <a:xfrm>
                  <a:off x="4207887" y="468032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283F4559-F95C-BB68-135D-D437379B265C}"/>
                    </a:ext>
                  </a:extLst>
                </p:cNvPr>
                <p:cNvSpPr/>
                <p:nvPr/>
              </p:nvSpPr>
              <p:spPr>
                <a:xfrm>
                  <a:off x="3918065" y="2770180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0444CF9-A10A-4411-3CFA-5D31CB4A888D}"/>
                    </a:ext>
                  </a:extLst>
                </p:cNvPr>
                <p:cNvSpPr/>
                <p:nvPr/>
              </p:nvSpPr>
              <p:spPr>
                <a:xfrm>
                  <a:off x="2129478" y="367446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Oval 81">
                  <a:extLst>
                    <a:ext uri="{FF2B5EF4-FFF2-40B4-BE49-F238E27FC236}">
                      <a16:creationId xmlns:a16="http://schemas.microsoft.com/office/drawing/2014/main" id="{E46E0D53-2EFB-A24E-FBCF-8475B4927D2E}"/>
                    </a:ext>
                  </a:extLst>
                </p:cNvPr>
                <p:cNvSpPr/>
                <p:nvPr/>
              </p:nvSpPr>
              <p:spPr>
                <a:xfrm>
                  <a:off x="2942555" y="287459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2F389EA9-1988-F2EC-B7BE-BA75D6654414}"/>
                    </a:ext>
                  </a:extLst>
                </p:cNvPr>
                <p:cNvSpPr/>
                <p:nvPr/>
              </p:nvSpPr>
              <p:spPr>
                <a:xfrm>
                  <a:off x="2759675" y="4678678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BBBF961-8CED-D7A4-CE8D-2EDE82CDAA14}"/>
                    </a:ext>
                  </a:extLst>
                </p:cNvPr>
                <p:cNvSpPr/>
                <p:nvPr/>
              </p:nvSpPr>
              <p:spPr>
                <a:xfrm>
                  <a:off x="3793929" y="361764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BE136B87-B9F2-92EA-565E-6D0B9BF0228F}"/>
                    </a:ext>
                  </a:extLst>
                </p:cNvPr>
                <p:cNvSpPr/>
                <p:nvPr/>
              </p:nvSpPr>
              <p:spPr>
                <a:xfrm>
                  <a:off x="3659247" y="5303521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11BAE062-CC0A-5CE0-99D7-CE59DC6E936D}"/>
                    </a:ext>
                  </a:extLst>
                </p:cNvPr>
                <p:cNvSpPr/>
                <p:nvPr/>
              </p:nvSpPr>
              <p:spPr>
                <a:xfrm>
                  <a:off x="4916644" y="269171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39CE6FC9-EC8B-9A63-4D6C-F0825E074AA6}"/>
                    </a:ext>
                  </a:extLst>
                </p:cNvPr>
                <p:cNvSpPr/>
                <p:nvPr/>
              </p:nvSpPr>
              <p:spPr>
                <a:xfrm>
                  <a:off x="4598774" y="4093174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17471C97-E6D8-D12F-34FB-FF9CFF88B3D1}"/>
                    </a:ext>
                  </a:extLst>
                </p:cNvPr>
                <p:cNvCxnSpPr>
                  <a:stCxn id="82" idx="4"/>
                  <a:endCxn id="81" idx="0"/>
                </p:cNvCxnSpPr>
                <p:nvPr/>
              </p:nvCxnSpPr>
              <p:spPr>
                <a:xfrm flipH="1">
                  <a:off x="2312358" y="3240352"/>
                  <a:ext cx="813077" cy="43411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A5CF5CC5-F220-79F4-4829-6E7593F81360}"/>
                    </a:ext>
                  </a:extLst>
                </p:cNvPr>
                <p:cNvCxnSpPr>
                  <a:cxnSpLocks/>
                  <a:stCxn id="82" idx="4"/>
                  <a:endCxn id="84" idx="0"/>
                </p:cNvCxnSpPr>
                <p:nvPr/>
              </p:nvCxnSpPr>
              <p:spPr>
                <a:xfrm>
                  <a:off x="3125435" y="3240352"/>
                  <a:ext cx="851374" cy="377293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CCB3AABF-1280-7825-1B5D-F1CEFA38B962}"/>
                    </a:ext>
                  </a:extLst>
                </p:cNvPr>
                <p:cNvCxnSpPr>
                  <a:cxnSpLocks/>
                  <a:stCxn id="84" idx="5"/>
                  <a:endCxn id="79" idx="1"/>
                </p:cNvCxnSpPr>
                <p:nvPr/>
              </p:nvCxnSpPr>
              <p:spPr>
                <a:xfrm>
                  <a:off x="4106125" y="3929841"/>
                  <a:ext cx="155326" cy="804051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87C898DC-A498-9754-BF93-D2B9A6DD06B0}"/>
                    </a:ext>
                  </a:extLst>
                </p:cNvPr>
                <p:cNvCxnSpPr>
                  <a:cxnSpLocks/>
                  <a:stCxn id="80" idx="4"/>
                  <a:endCxn id="84" idx="0"/>
                </p:cNvCxnSpPr>
                <p:nvPr/>
              </p:nvCxnSpPr>
              <p:spPr>
                <a:xfrm flipH="1">
                  <a:off x="3976809" y="3135940"/>
                  <a:ext cx="124136" cy="481705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1E1788A8-2755-3FED-56B9-3931EFA84651}"/>
                    </a:ext>
                  </a:extLst>
                </p:cNvPr>
                <p:cNvCxnSpPr>
                  <a:cxnSpLocks/>
                  <a:stCxn id="83" idx="5"/>
                  <a:endCxn id="85" idx="0"/>
                </p:cNvCxnSpPr>
                <p:nvPr/>
              </p:nvCxnSpPr>
              <p:spPr>
                <a:xfrm>
                  <a:off x="3071872" y="4990876"/>
                  <a:ext cx="770256" cy="312644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Straight Connector 95">
                  <a:extLst>
                    <a:ext uri="{FF2B5EF4-FFF2-40B4-BE49-F238E27FC236}">
                      <a16:creationId xmlns:a16="http://schemas.microsoft.com/office/drawing/2014/main" id="{1EA18E33-FED3-99D6-33DD-286E0BCF66D6}"/>
                    </a:ext>
                  </a:extLst>
                </p:cNvPr>
                <p:cNvCxnSpPr>
                  <a:cxnSpLocks/>
                  <a:stCxn id="79" idx="4"/>
                  <a:endCxn id="85" idx="7"/>
                </p:cNvCxnSpPr>
                <p:nvPr/>
              </p:nvCxnSpPr>
              <p:spPr>
                <a:xfrm flipH="1">
                  <a:off x="3971443" y="5046088"/>
                  <a:ext cx="419324" cy="310997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8B07DED4-0750-E7AF-32A5-7F281758BE57}"/>
                    </a:ext>
                  </a:extLst>
                </p:cNvPr>
                <p:cNvCxnSpPr>
                  <a:cxnSpLocks/>
                  <a:stCxn id="77" idx="4"/>
                  <a:endCxn id="87" idx="0"/>
                </p:cNvCxnSpPr>
                <p:nvPr/>
              </p:nvCxnSpPr>
              <p:spPr>
                <a:xfrm>
                  <a:off x="4619781" y="3766338"/>
                  <a:ext cx="161873" cy="32683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CCCCCAC0-B964-33A0-58A3-5325C30E3FE9}"/>
                    </a:ext>
                  </a:extLst>
                </p:cNvPr>
                <p:cNvCxnSpPr>
                  <a:cxnSpLocks/>
                  <a:stCxn id="80" idx="6"/>
                  <a:endCxn id="86" idx="2"/>
                </p:cNvCxnSpPr>
                <p:nvPr/>
              </p:nvCxnSpPr>
              <p:spPr>
                <a:xfrm flipV="1">
                  <a:off x="4283825" y="2874592"/>
                  <a:ext cx="632819" cy="78468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E8675C39-104C-D02E-92B1-7C52BC42C202}"/>
                    </a:ext>
                  </a:extLst>
                </p:cNvPr>
                <p:cNvCxnSpPr>
                  <a:cxnSpLocks/>
                  <a:stCxn id="86" idx="4"/>
                  <a:endCxn id="77" idx="0"/>
                </p:cNvCxnSpPr>
                <p:nvPr/>
              </p:nvCxnSpPr>
              <p:spPr>
                <a:xfrm flipH="1">
                  <a:off x="4619781" y="3057472"/>
                  <a:ext cx="479743" cy="343106"/>
                </a:xfrm>
                <a:prstGeom prst="line">
                  <a:avLst/>
                </a:prstGeom>
                <a:ln w="19050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7" name="Group 156">
                <a:extLst>
                  <a:ext uri="{FF2B5EF4-FFF2-40B4-BE49-F238E27FC236}">
                    <a16:creationId xmlns:a16="http://schemas.microsoft.com/office/drawing/2014/main" id="{47D63262-E824-C432-61C6-C4FCD2C1A203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661175" y="4651464"/>
                <a:ext cx="897395" cy="847484"/>
                <a:chOff x="7333720" y="4379646"/>
                <a:chExt cx="1291640" cy="1219802"/>
              </a:xfrm>
            </p:grpSpPr>
            <p:grpSp>
              <p:nvGrpSpPr>
                <p:cNvPr id="101" name="Group 100">
                  <a:extLst>
                    <a:ext uri="{FF2B5EF4-FFF2-40B4-BE49-F238E27FC236}">
                      <a16:creationId xmlns:a16="http://schemas.microsoft.com/office/drawing/2014/main" id="{8871624D-A1D1-2213-FE78-F2055D01323D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33720" y="4379646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02" name="Oval 101">
                    <a:extLst>
                      <a:ext uri="{FF2B5EF4-FFF2-40B4-BE49-F238E27FC236}">
                        <a16:creationId xmlns:a16="http://schemas.microsoft.com/office/drawing/2014/main" id="{79CD7D54-A6B2-FCE4-3797-71D23C939097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>
                    <a:extLst>
                      <a:ext uri="{FF2B5EF4-FFF2-40B4-BE49-F238E27FC236}">
                        <a16:creationId xmlns:a16="http://schemas.microsoft.com/office/drawing/2014/main" id="{B424937E-91D1-6C42-2D29-E7321C327623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E34D69D-AA24-0C26-59E5-ABAFA6C51D3F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>
                    <a:extLst>
                      <a:ext uri="{FF2B5EF4-FFF2-40B4-BE49-F238E27FC236}">
                        <a16:creationId xmlns:a16="http://schemas.microsoft.com/office/drawing/2014/main" id="{C2D8D67C-3620-B15D-6AEF-83F741A87B33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>
                    <a:extLst>
                      <a:ext uri="{FF2B5EF4-FFF2-40B4-BE49-F238E27FC236}">
                        <a16:creationId xmlns:a16="http://schemas.microsoft.com/office/drawing/2014/main" id="{5870BD87-B489-F3E0-A863-3EA4AB06A438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BEF692EE-4A1E-E960-6E67-6DD74A9EC842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8" name="Oval 107">
                    <a:extLst>
                      <a:ext uri="{FF2B5EF4-FFF2-40B4-BE49-F238E27FC236}">
                        <a16:creationId xmlns:a16="http://schemas.microsoft.com/office/drawing/2014/main" id="{AF44534A-AEAD-A5BE-01AA-454F89BBE93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2AE3DD0-A31B-BE45-66EB-78DA340DF5B4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Oval 110">
                    <a:extLst>
                      <a:ext uri="{FF2B5EF4-FFF2-40B4-BE49-F238E27FC236}">
                        <a16:creationId xmlns:a16="http://schemas.microsoft.com/office/drawing/2014/main" id="{013DF779-4779-E210-3D21-5419C257EABE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Oval 111">
                    <a:extLst>
                      <a:ext uri="{FF2B5EF4-FFF2-40B4-BE49-F238E27FC236}">
                        <a16:creationId xmlns:a16="http://schemas.microsoft.com/office/drawing/2014/main" id="{F819799D-A107-5573-F06D-9E1E7ED88F53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3" name="Straight Connector 112">
                    <a:extLst>
                      <a:ext uri="{FF2B5EF4-FFF2-40B4-BE49-F238E27FC236}">
                        <a16:creationId xmlns:a16="http://schemas.microsoft.com/office/drawing/2014/main" id="{9ED8C6F1-A3DC-821E-7D80-C882329E87D8}"/>
                      </a:ext>
                    </a:extLst>
                  </p:cNvPr>
                  <p:cNvCxnSpPr>
                    <a:stCxn id="107" idx="4"/>
                    <a:endCxn id="106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Straight Connector 113">
                    <a:extLst>
                      <a:ext uri="{FF2B5EF4-FFF2-40B4-BE49-F238E27FC236}">
                        <a16:creationId xmlns:a16="http://schemas.microsoft.com/office/drawing/2014/main" id="{0A86AF7D-5190-A8DD-6F81-E0AC16C857DC}"/>
                      </a:ext>
                    </a:extLst>
                  </p:cNvPr>
                  <p:cNvCxnSpPr>
                    <a:cxnSpLocks/>
                    <a:stCxn id="107" idx="4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Straight Connector 114">
                    <a:extLst>
                      <a:ext uri="{FF2B5EF4-FFF2-40B4-BE49-F238E27FC236}">
                        <a16:creationId xmlns:a16="http://schemas.microsoft.com/office/drawing/2014/main" id="{C81D473C-134A-D363-90B5-90E4BEED843C}"/>
                      </a:ext>
                    </a:extLst>
                  </p:cNvPr>
                  <p:cNvCxnSpPr>
                    <a:cxnSpLocks/>
                    <a:stCxn id="107" idx="4"/>
                    <a:endCxn id="103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Straight Connector 115">
                    <a:extLst>
                      <a:ext uri="{FF2B5EF4-FFF2-40B4-BE49-F238E27FC236}">
                        <a16:creationId xmlns:a16="http://schemas.microsoft.com/office/drawing/2014/main" id="{2D2CE16D-B309-1954-7517-15E6C423B793}"/>
                      </a:ext>
                    </a:extLst>
                  </p:cNvPr>
                  <p:cNvCxnSpPr>
                    <a:cxnSpLocks/>
                    <a:stCxn id="103" idx="2"/>
                    <a:endCxn id="108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7" name="Straight Connector 116">
                    <a:extLst>
                      <a:ext uri="{FF2B5EF4-FFF2-40B4-BE49-F238E27FC236}">
                        <a16:creationId xmlns:a16="http://schemas.microsoft.com/office/drawing/2014/main" id="{71C3FA02-7260-E8DD-84C5-4F2776A6D314}"/>
                      </a:ext>
                    </a:extLst>
                  </p:cNvPr>
                  <p:cNvCxnSpPr>
                    <a:cxnSpLocks/>
                    <a:stCxn id="103" idx="0"/>
                    <a:endCxn id="106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Connector 118">
                    <a:extLst>
                      <a:ext uri="{FF2B5EF4-FFF2-40B4-BE49-F238E27FC236}">
                        <a16:creationId xmlns:a16="http://schemas.microsoft.com/office/drawing/2014/main" id="{24F04072-5DB1-44C4-58AA-4C20A238A59D}"/>
                      </a:ext>
                    </a:extLst>
                  </p:cNvPr>
                  <p:cNvCxnSpPr>
                    <a:cxnSpLocks/>
                    <a:stCxn id="105" idx="4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" name="Straight Connector 119">
                    <a:extLst>
                      <a:ext uri="{FF2B5EF4-FFF2-40B4-BE49-F238E27FC236}">
                        <a16:creationId xmlns:a16="http://schemas.microsoft.com/office/drawing/2014/main" id="{77667F97-405E-3622-166A-97D23DA2FF0C}"/>
                      </a:ext>
                    </a:extLst>
                  </p:cNvPr>
                  <p:cNvCxnSpPr>
                    <a:cxnSpLocks/>
                    <a:stCxn id="103" idx="4"/>
                    <a:endCxn id="110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Straight Connector 120">
                    <a:extLst>
                      <a:ext uri="{FF2B5EF4-FFF2-40B4-BE49-F238E27FC236}">
                        <a16:creationId xmlns:a16="http://schemas.microsoft.com/office/drawing/2014/main" id="{26545C8F-EF55-E419-5C4E-3B555CD688C4}"/>
                      </a:ext>
                    </a:extLst>
                  </p:cNvPr>
                  <p:cNvCxnSpPr>
                    <a:cxnSpLocks/>
                    <a:stCxn id="104" idx="4"/>
                    <a:endCxn id="110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Straight Connector 121">
                    <a:extLst>
                      <a:ext uri="{FF2B5EF4-FFF2-40B4-BE49-F238E27FC236}">
                        <a16:creationId xmlns:a16="http://schemas.microsoft.com/office/drawing/2014/main" id="{A42FE09F-EC03-05BB-E494-AE8EDDF17C86}"/>
                      </a:ext>
                    </a:extLst>
                  </p:cNvPr>
                  <p:cNvCxnSpPr>
                    <a:cxnSpLocks/>
                    <a:stCxn id="102" idx="4"/>
                    <a:endCxn id="112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3" name="Straight Connector 122">
                    <a:extLst>
                      <a:ext uri="{FF2B5EF4-FFF2-40B4-BE49-F238E27FC236}">
                        <a16:creationId xmlns:a16="http://schemas.microsoft.com/office/drawing/2014/main" id="{4A52277F-1FB1-3F7B-557A-B2C881344611}"/>
                      </a:ext>
                    </a:extLst>
                  </p:cNvPr>
                  <p:cNvCxnSpPr>
                    <a:cxnSpLocks/>
                    <a:stCxn id="105" idx="6"/>
                    <a:endCxn id="111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4" name="Straight Connector 123">
                    <a:extLst>
                      <a:ext uri="{FF2B5EF4-FFF2-40B4-BE49-F238E27FC236}">
                        <a16:creationId xmlns:a16="http://schemas.microsoft.com/office/drawing/2014/main" id="{A75CCD15-798D-BC5C-48C9-E79FEEF91F62}"/>
                      </a:ext>
                    </a:extLst>
                  </p:cNvPr>
                  <p:cNvCxnSpPr>
                    <a:cxnSpLocks/>
                    <a:stCxn id="111" idx="4"/>
                    <a:endCxn id="102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39ED704D-1840-2071-CB61-D707DD131F24}"/>
                    </a:ext>
                  </a:extLst>
                </p:cNvPr>
                <p:cNvCxnSpPr>
                  <a:cxnSpLocks/>
                  <a:stCxn id="112" idx="4"/>
                  <a:endCxn id="104" idx="7"/>
                </p:cNvCxnSpPr>
                <p:nvPr/>
              </p:nvCxnSpPr>
              <p:spPr>
                <a:xfrm flipH="1">
                  <a:off x="8313065" y="5103613"/>
                  <a:ext cx="107156" cy="112640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D33861AC-DD1F-D0FA-589F-9A1566F0B208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 rot="19073167">
                <a:off x="6565832" y="4516117"/>
                <a:ext cx="1088224" cy="1007062"/>
                <a:chOff x="5610701" y="4266668"/>
                <a:chExt cx="1318109" cy="1219802"/>
              </a:xfrm>
            </p:grpSpPr>
            <p:grpSp>
              <p:nvGrpSpPr>
                <p:cNvPr id="128" name="Group 127">
                  <a:extLst>
                    <a:ext uri="{FF2B5EF4-FFF2-40B4-BE49-F238E27FC236}">
                      <a16:creationId xmlns:a16="http://schemas.microsoft.com/office/drawing/2014/main" id="{76DD7182-210E-1371-991E-CF163E77CE4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637170" y="4266668"/>
                  <a:ext cx="1291640" cy="1219802"/>
                  <a:chOff x="2129478" y="2691712"/>
                  <a:chExt cx="3152926" cy="2977569"/>
                </a:xfrm>
              </p:grpSpPr>
              <p:sp>
                <p:nvSpPr>
                  <p:cNvPr id="129" name="Oval 128">
                    <a:extLst>
                      <a:ext uri="{FF2B5EF4-FFF2-40B4-BE49-F238E27FC236}">
                        <a16:creationId xmlns:a16="http://schemas.microsoft.com/office/drawing/2014/main" id="{5B235AAD-B4D6-4954-FA64-36519DB50135}"/>
                      </a:ext>
                    </a:extLst>
                  </p:cNvPr>
                  <p:cNvSpPr/>
                  <p:nvPr/>
                </p:nvSpPr>
                <p:spPr>
                  <a:xfrm>
                    <a:off x="4436901" y="34005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209E8F93-5407-C7BB-7972-295FF026DB79}"/>
                      </a:ext>
                    </a:extLst>
                  </p:cNvPr>
                  <p:cNvSpPr/>
                  <p:nvPr/>
                </p:nvSpPr>
                <p:spPr>
                  <a:xfrm>
                    <a:off x="3429412" y="4194706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B157D7D9-2C89-5F28-AD53-328F70CC6F4C}"/>
                      </a:ext>
                    </a:extLst>
                  </p:cNvPr>
                  <p:cNvSpPr/>
                  <p:nvPr/>
                </p:nvSpPr>
                <p:spPr>
                  <a:xfrm>
                    <a:off x="4207887" y="468032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Oval 131">
                    <a:extLst>
                      <a:ext uri="{FF2B5EF4-FFF2-40B4-BE49-F238E27FC236}">
                        <a16:creationId xmlns:a16="http://schemas.microsoft.com/office/drawing/2014/main" id="{1B52E812-9F61-31D4-FF9B-802E3520AE5C}"/>
                      </a:ext>
                    </a:extLst>
                  </p:cNvPr>
                  <p:cNvSpPr/>
                  <p:nvPr/>
                </p:nvSpPr>
                <p:spPr>
                  <a:xfrm>
                    <a:off x="3918065" y="2770180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Oval 132">
                    <a:extLst>
                      <a:ext uri="{FF2B5EF4-FFF2-40B4-BE49-F238E27FC236}">
                        <a16:creationId xmlns:a16="http://schemas.microsoft.com/office/drawing/2014/main" id="{6C300260-4E50-DDF4-3D5C-A0DECCA0C1FB}"/>
                      </a:ext>
                    </a:extLst>
                  </p:cNvPr>
                  <p:cNvSpPr/>
                  <p:nvPr/>
                </p:nvSpPr>
                <p:spPr>
                  <a:xfrm>
                    <a:off x="2129478" y="367446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Oval 133">
                    <a:extLst>
                      <a:ext uri="{FF2B5EF4-FFF2-40B4-BE49-F238E27FC236}">
                        <a16:creationId xmlns:a16="http://schemas.microsoft.com/office/drawing/2014/main" id="{4D1BCEBE-1B8A-7331-2EB9-99A332CEADB4}"/>
                      </a:ext>
                    </a:extLst>
                  </p:cNvPr>
                  <p:cNvSpPr/>
                  <p:nvPr/>
                </p:nvSpPr>
                <p:spPr>
                  <a:xfrm>
                    <a:off x="2942555" y="287459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Oval 134">
                    <a:extLst>
                      <a:ext uri="{FF2B5EF4-FFF2-40B4-BE49-F238E27FC236}">
                        <a16:creationId xmlns:a16="http://schemas.microsoft.com/office/drawing/2014/main" id="{BDBF6354-AA2A-00F8-8571-BEB394B07B26}"/>
                      </a:ext>
                    </a:extLst>
                  </p:cNvPr>
                  <p:cNvSpPr/>
                  <p:nvPr/>
                </p:nvSpPr>
                <p:spPr>
                  <a:xfrm>
                    <a:off x="2759675" y="4678678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Oval 135">
                    <a:extLst>
                      <a:ext uri="{FF2B5EF4-FFF2-40B4-BE49-F238E27FC236}">
                        <a16:creationId xmlns:a16="http://schemas.microsoft.com/office/drawing/2014/main" id="{31EF342B-FE2C-90EA-1560-38254C777429}"/>
                      </a:ext>
                    </a:extLst>
                  </p:cNvPr>
                  <p:cNvSpPr/>
                  <p:nvPr/>
                </p:nvSpPr>
                <p:spPr>
                  <a:xfrm>
                    <a:off x="3793929" y="3617645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F2FD06E6-33BB-1DB1-6D57-8ED0D6EF908B}"/>
                      </a:ext>
                    </a:extLst>
                  </p:cNvPr>
                  <p:cNvSpPr/>
                  <p:nvPr/>
                </p:nvSpPr>
                <p:spPr>
                  <a:xfrm>
                    <a:off x="3659247" y="5303521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7C87A8D5-6BC3-4C1B-0592-4894816DDB74}"/>
                      </a:ext>
                    </a:extLst>
                  </p:cNvPr>
                  <p:cNvSpPr/>
                  <p:nvPr/>
                </p:nvSpPr>
                <p:spPr>
                  <a:xfrm>
                    <a:off x="4916644" y="2691712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9" name="Oval 138">
                    <a:extLst>
                      <a:ext uri="{FF2B5EF4-FFF2-40B4-BE49-F238E27FC236}">
                        <a16:creationId xmlns:a16="http://schemas.microsoft.com/office/drawing/2014/main" id="{30C423F6-4814-2982-A532-463EE5E9EDD2}"/>
                      </a:ext>
                    </a:extLst>
                  </p:cNvPr>
                  <p:cNvSpPr/>
                  <p:nvPr/>
                </p:nvSpPr>
                <p:spPr>
                  <a:xfrm>
                    <a:off x="4598774" y="4093174"/>
                    <a:ext cx="365760" cy="365760"/>
                  </a:xfrm>
                  <a:prstGeom prst="ellipse">
                    <a:avLst/>
                  </a:prstGeom>
                  <a:noFill/>
                  <a:ln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40" name="Straight Connector 139">
                    <a:extLst>
                      <a:ext uri="{FF2B5EF4-FFF2-40B4-BE49-F238E27FC236}">
                        <a16:creationId xmlns:a16="http://schemas.microsoft.com/office/drawing/2014/main" id="{38695038-7119-121C-8C3A-386C15D53C75}"/>
                      </a:ext>
                    </a:extLst>
                  </p:cNvPr>
                  <p:cNvCxnSpPr>
                    <a:stCxn id="134" idx="4"/>
                    <a:endCxn id="133" idx="0"/>
                  </p:cNvCxnSpPr>
                  <p:nvPr/>
                </p:nvCxnSpPr>
                <p:spPr>
                  <a:xfrm flipH="1">
                    <a:off x="2312358" y="3240352"/>
                    <a:ext cx="813077" cy="43411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1" name="Straight Connector 140">
                    <a:extLst>
                      <a:ext uri="{FF2B5EF4-FFF2-40B4-BE49-F238E27FC236}">
                        <a16:creationId xmlns:a16="http://schemas.microsoft.com/office/drawing/2014/main" id="{8FD15044-FD1B-621E-888E-0680EE370474}"/>
                      </a:ext>
                    </a:extLst>
                  </p:cNvPr>
                  <p:cNvCxnSpPr>
                    <a:cxnSpLocks/>
                    <a:stCxn id="134" idx="4"/>
                    <a:endCxn id="136" idx="0"/>
                  </p:cNvCxnSpPr>
                  <p:nvPr/>
                </p:nvCxnSpPr>
                <p:spPr>
                  <a:xfrm>
                    <a:off x="3125435" y="3240352"/>
                    <a:ext cx="851374" cy="377293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Straight Connector 141">
                    <a:extLst>
                      <a:ext uri="{FF2B5EF4-FFF2-40B4-BE49-F238E27FC236}">
                        <a16:creationId xmlns:a16="http://schemas.microsoft.com/office/drawing/2014/main" id="{B9C57B88-568E-A45E-FEDC-ADB5EA040903}"/>
                      </a:ext>
                    </a:extLst>
                  </p:cNvPr>
                  <p:cNvCxnSpPr>
                    <a:cxnSpLocks/>
                    <a:stCxn id="134" idx="4"/>
                    <a:endCxn id="130" idx="0"/>
                  </p:cNvCxnSpPr>
                  <p:nvPr/>
                </p:nvCxnSpPr>
                <p:spPr>
                  <a:xfrm>
                    <a:off x="3125435" y="3240352"/>
                    <a:ext cx="486857" cy="954354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Straight Connector 142">
                    <a:extLst>
                      <a:ext uri="{FF2B5EF4-FFF2-40B4-BE49-F238E27FC236}">
                        <a16:creationId xmlns:a16="http://schemas.microsoft.com/office/drawing/2014/main" id="{7A5CC639-6225-A361-BF8A-F6D4937FE6EE}"/>
                      </a:ext>
                    </a:extLst>
                  </p:cNvPr>
                  <p:cNvCxnSpPr>
                    <a:cxnSpLocks/>
                    <a:stCxn id="130" idx="2"/>
                    <a:endCxn id="135" idx="0"/>
                  </p:cNvCxnSpPr>
                  <p:nvPr/>
                </p:nvCxnSpPr>
                <p:spPr>
                  <a:xfrm flipH="1">
                    <a:off x="2942555" y="4377586"/>
                    <a:ext cx="486857" cy="301092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" name="Straight Connector 143">
                    <a:extLst>
                      <a:ext uri="{FF2B5EF4-FFF2-40B4-BE49-F238E27FC236}">
                        <a16:creationId xmlns:a16="http://schemas.microsoft.com/office/drawing/2014/main" id="{24020F61-3433-A610-02E8-F44B21B5D0D7}"/>
                      </a:ext>
                    </a:extLst>
                  </p:cNvPr>
                  <p:cNvCxnSpPr>
                    <a:cxnSpLocks/>
                    <a:stCxn id="130" idx="0"/>
                    <a:endCxn id="133" idx="6"/>
                  </p:cNvCxnSpPr>
                  <p:nvPr/>
                </p:nvCxnSpPr>
                <p:spPr>
                  <a:xfrm flipH="1" flipV="1">
                    <a:off x="2495238" y="3857348"/>
                    <a:ext cx="1117054" cy="33735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Straight Connector 144">
                    <a:extLst>
                      <a:ext uri="{FF2B5EF4-FFF2-40B4-BE49-F238E27FC236}">
                        <a16:creationId xmlns:a16="http://schemas.microsoft.com/office/drawing/2014/main" id="{932952F0-1641-4813-4B14-3FFA46B2483F}"/>
                      </a:ext>
                    </a:extLst>
                  </p:cNvPr>
                  <p:cNvCxnSpPr>
                    <a:cxnSpLocks/>
                    <a:stCxn id="136" idx="5"/>
                    <a:endCxn id="131" idx="1"/>
                  </p:cNvCxnSpPr>
                  <p:nvPr/>
                </p:nvCxnSpPr>
                <p:spPr>
                  <a:xfrm>
                    <a:off x="4106125" y="3929841"/>
                    <a:ext cx="155326" cy="804051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Straight Connector 145">
                    <a:extLst>
                      <a:ext uri="{FF2B5EF4-FFF2-40B4-BE49-F238E27FC236}">
                        <a16:creationId xmlns:a16="http://schemas.microsoft.com/office/drawing/2014/main" id="{CC02DB48-8FBE-D02D-95B5-4C7CD0676173}"/>
                      </a:ext>
                    </a:extLst>
                  </p:cNvPr>
                  <p:cNvCxnSpPr>
                    <a:cxnSpLocks/>
                    <a:stCxn id="132" idx="4"/>
                    <a:endCxn id="136" idx="0"/>
                  </p:cNvCxnSpPr>
                  <p:nvPr/>
                </p:nvCxnSpPr>
                <p:spPr>
                  <a:xfrm flipH="1">
                    <a:off x="3976809" y="3135940"/>
                    <a:ext cx="124136" cy="48170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7" name="Straight Connector 146">
                    <a:extLst>
                      <a:ext uri="{FF2B5EF4-FFF2-40B4-BE49-F238E27FC236}">
                        <a16:creationId xmlns:a16="http://schemas.microsoft.com/office/drawing/2014/main" id="{D915D67B-5127-E6B4-E7D6-68E01F6FCAF7}"/>
                      </a:ext>
                    </a:extLst>
                  </p:cNvPr>
                  <p:cNvCxnSpPr>
                    <a:cxnSpLocks/>
                    <a:stCxn id="130" idx="4"/>
                    <a:endCxn id="137" idx="0"/>
                  </p:cNvCxnSpPr>
                  <p:nvPr/>
                </p:nvCxnSpPr>
                <p:spPr>
                  <a:xfrm>
                    <a:off x="3612292" y="4560466"/>
                    <a:ext cx="229835" cy="743055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8" name="Straight Connector 147">
                    <a:extLst>
                      <a:ext uri="{FF2B5EF4-FFF2-40B4-BE49-F238E27FC236}">
                        <a16:creationId xmlns:a16="http://schemas.microsoft.com/office/drawing/2014/main" id="{51F013B6-45EC-BC37-714E-22D833C029EA}"/>
                      </a:ext>
                    </a:extLst>
                  </p:cNvPr>
                  <p:cNvCxnSpPr>
                    <a:cxnSpLocks/>
                    <a:stCxn id="131" idx="4"/>
                    <a:endCxn id="137" idx="7"/>
                  </p:cNvCxnSpPr>
                  <p:nvPr/>
                </p:nvCxnSpPr>
                <p:spPr>
                  <a:xfrm flipH="1">
                    <a:off x="3971443" y="5046088"/>
                    <a:ext cx="419324" cy="310997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Straight Connector 148">
                    <a:extLst>
                      <a:ext uri="{FF2B5EF4-FFF2-40B4-BE49-F238E27FC236}">
                        <a16:creationId xmlns:a16="http://schemas.microsoft.com/office/drawing/2014/main" id="{24C86422-D11C-B3A9-D080-CAD67E4FB5A6}"/>
                      </a:ext>
                    </a:extLst>
                  </p:cNvPr>
                  <p:cNvCxnSpPr>
                    <a:cxnSpLocks/>
                    <a:stCxn id="129" idx="4"/>
                    <a:endCxn id="139" idx="0"/>
                  </p:cNvCxnSpPr>
                  <p:nvPr/>
                </p:nvCxnSpPr>
                <p:spPr>
                  <a:xfrm>
                    <a:off x="4619781" y="3766338"/>
                    <a:ext cx="161873" cy="32683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Straight Connector 149">
                    <a:extLst>
                      <a:ext uri="{FF2B5EF4-FFF2-40B4-BE49-F238E27FC236}">
                        <a16:creationId xmlns:a16="http://schemas.microsoft.com/office/drawing/2014/main" id="{7AE1FA79-7472-564B-2FE8-DDCD22B2A22D}"/>
                      </a:ext>
                    </a:extLst>
                  </p:cNvPr>
                  <p:cNvCxnSpPr>
                    <a:cxnSpLocks/>
                    <a:stCxn id="132" idx="6"/>
                    <a:endCxn id="138" idx="2"/>
                  </p:cNvCxnSpPr>
                  <p:nvPr/>
                </p:nvCxnSpPr>
                <p:spPr>
                  <a:xfrm flipV="1">
                    <a:off x="4283825" y="2874592"/>
                    <a:ext cx="632819" cy="78468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1" name="Straight Connector 150">
                    <a:extLst>
                      <a:ext uri="{FF2B5EF4-FFF2-40B4-BE49-F238E27FC236}">
                        <a16:creationId xmlns:a16="http://schemas.microsoft.com/office/drawing/2014/main" id="{863B7D9F-F4FC-9A16-982A-4621B5B63B99}"/>
                      </a:ext>
                    </a:extLst>
                  </p:cNvPr>
                  <p:cNvCxnSpPr>
                    <a:cxnSpLocks/>
                    <a:stCxn id="138" idx="4"/>
                    <a:endCxn id="129" idx="0"/>
                  </p:cNvCxnSpPr>
                  <p:nvPr/>
                </p:nvCxnSpPr>
                <p:spPr>
                  <a:xfrm flipH="1">
                    <a:off x="4619781" y="3057472"/>
                    <a:ext cx="479743" cy="343106"/>
                  </a:xfrm>
                  <a:prstGeom prst="line">
                    <a:avLst/>
                  </a:prstGeom>
                  <a:ln w="19050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0A9606C7-C28F-76DA-7EDA-C0EB9DC025CF}"/>
                    </a:ext>
                  </a:extLst>
                </p:cNvPr>
                <p:cNvSpPr/>
                <p:nvPr/>
              </p:nvSpPr>
              <p:spPr>
                <a:xfrm>
                  <a:off x="5610701" y="4953437"/>
                  <a:ext cx="149839" cy="149839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B80BCC4-2177-EDBD-9FF2-65A0FF224C0B}"/>
                    </a:ext>
                  </a:extLst>
                </p:cNvPr>
                <p:cNvCxnSpPr>
                  <a:cxnSpLocks/>
                  <a:stCxn id="130" idx="1"/>
                  <a:endCxn id="152" idx="6"/>
                </p:cNvCxnSpPr>
                <p:nvPr/>
              </p:nvCxnSpPr>
              <p:spPr>
                <a:xfrm flipH="1">
                  <a:off x="5760540" y="4904333"/>
                  <a:ext cx="431109" cy="124024"/>
                </a:xfrm>
                <a:prstGeom prst="line">
                  <a:avLst/>
                </a:prstGeom>
                <a:ln w="19050"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Rounded Rectangle 158">
                <a:extLst>
                  <a:ext uri="{FF2B5EF4-FFF2-40B4-BE49-F238E27FC236}">
                    <a16:creationId xmlns:a16="http://schemas.microsoft.com/office/drawing/2014/main" id="{793EB4F6-F2F2-B49C-DEEB-013B7685D82C}"/>
                  </a:ext>
                </a:extLst>
              </p:cNvPr>
              <p:cNvSpPr/>
              <p:nvPr/>
            </p:nvSpPr>
            <p:spPr>
              <a:xfrm>
                <a:off x="6938759" y="3197121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7AE23D4-B39A-A0A6-374A-0BB18038302E}"/>
                  </a:ext>
                </a:extLst>
              </p:cNvPr>
              <p:cNvSpPr txBox="1"/>
              <p:nvPr/>
            </p:nvSpPr>
            <p:spPr>
              <a:xfrm>
                <a:off x="6928473" y="3156432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1</a:t>
                </a:r>
              </a:p>
            </p:txBody>
          </p:sp>
          <p:sp>
            <p:nvSpPr>
              <p:cNvPr id="161" name="Rounded Rectangle 160">
                <a:extLst>
                  <a:ext uri="{FF2B5EF4-FFF2-40B4-BE49-F238E27FC236}">
                    <a16:creationId xmlns:a16="http://schemas.microsoft.com/office/drawing/2014/main" id="{187DF12E-F942-4527-F5F5-F434E277AA83}"/>
                  </a:ext>
                </a:extLst>
              </p:cNvPr>
              <p:cNvSpPr/>
              <p:nvPr/>
            </p:nvSpPr>
            <p:spPr>
              <a:xfrm>
                <a:off x="8664425" y="3201738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2B63307A-1177-9730-3A06-3C0B58AAB586}"/>
                  </a:ext>
                </a:extLst>
              </p:cNvPr>
              <p:cNvSpPr txBox="1"/>
              <p:nvPr/>
            </p:nvSpPr>
            <p:spPr>
              <a:xfrm>
                <a:off x="8654139" y="3161049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2</a:t>
                </a:r>
              </a:p>
            </p:txBody>
          </p:sp>
          <p:sp>
            <p:nvSpPr>
              <p:cNvPr id="163" name="Rounded Rectangle 162">
                <a:extLst>
                  <a:ext uri="{FF2B5EF4-FFF2-40B4-BE49-F238E27FC236}">
                    <a16:creationId xmlns:a16="http://schemas.microsoft.com/office/drawing/2014/main" id="{8FDFFA70-8A54-7C68-E4D3-FBEF07F6B432}"/>
                  </a:ext>
                </a:extLst>
              </p:cNvPr>
              <p:cNvSpPr/>
              <p:nvPr/>
            </p:nvSpPr>
            <p:spPr>
              <a:xfrm>
                <a:off x="6333208" y="4386365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C76F38F-E6C7-F44D-E528-4EA121680A66}"/>
                  </a:ext>
                </a:extLst>
              </p:cNvPr>
              <p:cNvSpPr txBox="1"/>
              <p:nvPr/>
            </p:nvSpPr>
            <p:spPr>
              <a:xfrm>
                <a:off x="6322922" y="4345676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3</a:t>
                </a:r>
              </a:p>
            </p:txBody>
          </p:sp>
          <p:sp>
            <p:nvSpPr>
              <p:cNvPr id="165" name="Rounded Rectangle 164">
                <a:extLst>
                  <a:ext uri="{FF2B5EF4-FFF2-40B4-BE49-F238E27FC236}">
                    <a16:creationId xmlns:a16="http://schemas.microsoft.com/office/drawing/2014/main" id="{E81A74EC-32A8-8F58-BF48-857C20F85008}"/>
                  </a:ext>
                </a:extLst>
              </p:cNvPr>
              <p:cNvSpPr/>
              <p:nvPr/>
            </p:nvSpPr>
            <p:spPr>
              <a:xfrm>
                <a:off x="8494608" y="5194734"/>
                <a:ext cx="365759" cy="301092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BF0E78E9-59BB-0916-D1FB-CFF5AD1AFEB9}"/>
                  </a:ext>
                </a:extLst>
              </p:cNvPr>
              <p:cNvSpPr txBox="1"/>
              <p:nvPr/>
            </p:nvSpPr>
            <p:spPr>
              <a:xfrm>
                <a:off x="8484322" y="5154045"/>
                <a:ext cx="4235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</a:t>
                </a:r>
                <a:r>
                  <a:rPr lang="en-US" baseline="-25000" dirty="0"/>
                  <a:t>4</a:t>
                </a:r>
              </a:p>
            </p:txBody>
          </p:sp>
        </p:grpSp>
        <p:sp>
          <p:nvSpPr>
            <p:cNvPr id="168" name="Rounded Rectangle 167">
              <a:extLst>
                <a:ext uri="{FF2B5EF4-FFF2-40B4-BE49-F238E27FC236}">
                  <a16:creationId xmlns:a16="http://schemas.microsoft.com/office/drawing/2014/main" id="{649BBE2B-20DA-EB05-D414-671241C7DD11}"/>
                </a:ext>
              </a:extLst>
            </p:cNvPr>
            <p:cNvSpPr/>
            <p:nvPr/>
          </p:nvSpPr>
          <p:spPr>
            <a:xfrm>
              <a:off x="6206220" y="3085345"/>
              <a:ext cx="3522666" cy="257215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A62B255-D77E-89E5-E327-1CE0D7C64342}"/>
              </a:ext>
            </a:extLst>
          </p:cNvPr>
          <p:cNvCxnSpPr>
            <a:cxnSpLocks/>
            <a:stCxn id="168" idx="3"/>
            <a:endCxn id="179" idx="1"/>
          </p:cNvCxnSpPr>
          <p:nvPr/>
        </p:nvCxnSpPr>
        <p:spPr>
          <a:xfrm>
            <a:off x="9388656" y="4421878"/>
            <a:ext cx="1044940" cy="14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extBox 174">
            <a:extLst>
              <a:ext uri="{FF2B5EF4-FFF2-40B4-BE49-F238E27FC236}">
                <a16:creationId xmlns:a16="http://schemas.microsoft.com/office/drawing/2014/main" id="{15D8CF7D-E28D-2D3A-E847-E2DB68C05A41}"/>
              </a:ext>
            </a:extLst>
          </p:cNvPr>
          <p:cNvSpPr txBox="1"/>
          <p:nvPr/>
        </p:nvSpPr>
        <p:spPr>
          <a:xfrm>
            <a:off x="9467691" y="4058239"/>
            <a:ext cx="854320" cy="276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Clustering</a:t>
            </a:r>
          </a:p>
        </p:txBody>
      </p: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BDE58F1-9F36-E01A-7334-7BFED7A3D878}"/>
              </a:ext>
            </a:extLst>
          </p:cNvPr>
          <p:cNvGrpSpPr/>
          <p:nvPr/>
        </p:nvGrpSpPr>
        <p:grpSpPr>
          <a:xfrm>
            <a:off x="10433596" y="4096020"/>
            <a:ext cx="1738361" cy="663332"/>
            <a:chOff x="10354049" y="3872049"/>
            <a:chExt cx="1738361" cy="663332"/>
          </a:xfrm>
        </p:grpSpPr>
        <p:sp>
          <p:nvSpPr>
            <p:cNvPr id="178" name="Rounded Rectangle 177">
              <a:extLst>
                <a:ext uri="{FF2B5EF4-FFF2-40B4-BE49-F238E27FC236}">
                  <a16:creationId xmlns:a16="http://schemas.microsoft.com/office/drawing/2014/main" id="{D3A1172B-00EA-D92F-EE89-4CDBEAB81426}"/>
                </a:ext>
              </a:extLst>
            </p:cNvPr>
            <p:cNvSpPr/>
            <p:nvPr/>
          </p:nvSpPr>
          <p:spPr>
            <a:xfrm>
              <a:off x="10392079" y="3872049"/>
              <a:ext cx="1635164" cy="66333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DE3D3439-3547-8149-E766-803B896F1C9A}"/>
                </a:ext>
              </a:extLst>
            </p:cNvPr>
            <p:cNvSpPr txBox="1"/>
            <p:nvPr/>
          </p:nvSpPr>
          <p:spPr>
            <a:xfrm>
              <a:off x="10354049" y="3889050"/>
              <a:ext cx="173836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baseline="-25000" dirty="0"/>
                <a:t>1</a:t>
              </a:r>
              <a:r>
                <a:rPr lang="en-US" dirty="0"/>
                <a:t> = {G</a:t>
              </a:r>
              <a:r>
                <a:rPr lang="en-US" baseline="-25000" dirty="0"/>
                <a:t>1</a:t>
              </a:r>
              <a:r>
                <a:rPr lang="en-US" dirty="0"/>
                <a:t>, G</a:t>
              </a:r>
              <a:r>
                <a:rPr lang="en-US" baseline="-25000" dirty="0"/>
                <a:t>3</a:t>
              </a:r>
              <a:r>
                <a:rPr lang="en-US" dirty="0"/>
                <a:t>, G</a:t>
              </a:r>
              <a:r>
                <a:rPr lang="en-US" baseline="-25000" dirty="0"/>
                <a:t>4</a:t>
              </a:r>
              <a:r>
                <a:rPr lang="en-US" dirty="0"/>
                <a:t>}</a:t>
              </a:r>
            </a:p>
            <a:p>
              <a:r>
                <a:rPr lang="en-US" dirty="0"/>
                <a:t>C</a:t>
              </a:r>
              <a:r>
                <a:rPr lang="en-US" baseline="-25000" dirty="0"/>
                <a:t>2</a:t>
              </a:r>
              <a:r>
                <a:rPr lang="en-US" dirty="0"/>
                <a:t> = {G</a:t>
              </a:r>
              <a:r>
                <a:rPr lang="en-US" baseline="-25000" dirty="0"/>
                <a:t>2</a:t>
              </a:r>
              <a:r>
                <a:rPr lang="en-US" dirty="0"/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4657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2E2B-C009-B2AE-6A6A-913D6D6A0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AlphaFold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A749E-521F-12A1-8883-BDD887CBA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4896293" cy="25576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Proteins represented as graphs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Nodes: amino acids of protein 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Edges: proximity between amino acids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Goal: predict the 3D spatial coordinates of each amino acid (node) from input protein sequence</a:t>
            </a:r>
          </a:p>
        </p:txBody>
      </p:sp>
      <p:pic>
        <p:nvPicPr>
          <p:cNvPr id="11266" name="Picture 2" descr="Animated 3D protein targets turning 360 degrees. The experimental result is shown in green lines, and the computational prediction is blue. The two sets of lines are almost identical.">
            <a:extLst>
              <a:ext uri="{FF2B5EF4-FFF2-40B4-BE49-F238E27FC236}">
                <a16:creationId xmlns:a16="http://schemas.microsoft.com/office/drawing/2014/main" id="{4BBBD19A-CF8F-E154-3B2B-7DD58F3D8C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6" r="19386"/>
          <a:stretch>
            <a:fillRect/>
          </a:stretch>
        </p:blipFill>
        <p:spPr bwMode="auto">
          <a:xfrm>
            <a:off x="7123814" y="1188720"/>
            <a:ext cx="4104167" cy="3541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3AF773-B0DB-6BC4-E5D7-622F357CF79C}"/>
              </a:ext>
            </a:extLst>
          </p:cNvPr>
          <p:cNvSpPr txBox="1"/>
          <p:nvPr/>
        </p:nvSpPr>
        <p:spPr>
          <a:xfrm>
            <a:off x="8225068" y="4729930"/>
            <a:ext cx="16097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Deepmind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71613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74229-56F4-B9DA-AEB8-A0E282EC4C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Course logistics</a:t>
            </a:r>
          </a:p>
        </p:txBody>
      </p:sp>
    </p:spTree>
    <p:extLst>
      <p:ext uri="{BB962C8B-B14F-4D97-AF65-F5344CB8AC3E}">
        <p14:creationId xmlns:p14="http://schemas.microsoft.com/office/powerpoint/2010/main" val="998696919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6994A-3F94-1BBF-1421-7BD307596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PinSage</a:t>
            </a:r>
            <a:r>
              <a:rPr lang="en-US" dirty="0"/>
              <a:t>: Graph based recommendation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A1B914-0B4B-8ED8-C2B0-D04F2DD02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19"/>
            <a:ext cx="5094767" cy="37938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Model Pinterest as a bipartite graph of “pins” and “board” nodes. Pins are associated with text and image features.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Goal is to recommend “pins” (on Pinterest)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r>
              <a:rPr lang="en-US" dirty="0"/>
              <a:t>View recommendations as </a:t>
            </a:r>
            <a:r>
              <a:rPr lang="en-US" i="1" dirty="0"/>
              <a:t>link predictions</a:t>
            </a:r>
            <a:r>
              <a:rPr lang="en-US" dirty="0"/>
              <a:t> between pins and boards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model used to form embeddings of pins that serve as ”queries” for pin recommendation</a:t>
            </a:r>
          </a:p>
        </p:txBody>
      </p:sp>
      <p:pic>
        <p:nvPicPr>
          <p:cNvPr id="5" name="Picture 4" descr="Close up of surfboards">
            <a:extLst>
              <a:ext uri="{FF2B5EF4-FFF2-40B4-BE49-F238E27FC236}">
                <a16:creationId xmlns:a16="http://schemas.microsoft.com/office/drawing/2014/main" id="{C7ECBDAD-C256-D89A-DAB2-1F816393B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766" y="2692210"/>
            <a:ext cx="1696655" cy="1236762"/>
          </a:xfrm>
          <a:prstGeom prst="rect">
            <a:avLst/>
          </a:prstGeom>
        </p:spPr>
      </p:pic>
      <p:pic>
        <p:nvPicPr>
          <p:cNvPr id="9" name="Picture 8" descr="Surfboard standing in sand">
            <a:extLst>
              <a:ext uri="{FF2B5EF4-FFF2-40B4-BE49-F238E27FC236}">
                <a16:creationId xmlns:a16="http://schemas.microsoft.com/office/drawing/2014/main" id="{F7768A22-1986-A336-3A0D-A35D049F88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569" t="24008" r="41120" b="10036"/>
          <a:stretch>
            <a:fillRect/>
          </a:stretch>
        </p:blipFill>
        <p:spPr>
          <a:xfrm>
            <a:off x="9767820" y="3735041"/>
            <a:ext cx="850562" cy="2042515"/>
          </a:xfrm>
          <a:prstGeom prst="rect">
            <a:avLst/>
          </a:prstGeom>
        </p:spPr>
      </p:pic>
      <p:pic>
        <p:nvPicPr>
          <p:cNvPr id="11" name="Picture 10" descr="Boat with paddles floating on calm water">
            <a:extLst>
              <a:ext uri="{FF2B5EF4-FFF2-40B4-BE49-F238E27FC236}">
                <a16:creationId xmlns:a16="http://schemas.microsoft.com/office/drawing/2014/main" id="{C1F645A5-9BF6-6773-82A9-2020511E46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190" t="26371" r="28670" b="30007"/>
          <a:stretch>
            <a:fillRect/>
          </a:stretch>
        </p:blipFill>
        <p:spPr>
          <a:xfrm>
            <a:off x="10109052" y="1570683"/>
            <a:ext cx="1702294" cy="112152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20B1D1-58EF-9163-94B8-25C4CEE1FCDA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7185734" y="3646210"/>
            <a:ext cx="252754" cy="1060109"/>
            <a:chOff x="2100792" y="3600217"/>
            <a:chExt cx="90490" cy="37953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93F932D-960A-39D5-3981-46F235623A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C82DA4B2-ABC8-C8C0-89CE-C28DC4281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1FC955AD-1D19-C8A2-CF1B-49428A85E9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8DBD8D8-EED7-7616-CAE0-BF060A3607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7CF2AD-D4FA-5856-91A1-47202ED46365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066723" y="5485644"/>
            <a:ext cx="252754" cy="1060109"/>
            <a:chOff x="2100792" y="3600217"/>
            <a:chExt cx="90490" cy="379536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D62FEC8-42A2-B52B-175B-D9480D09EF0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0C1AF516-0C25-60E9-5FAC-DF83ACF59D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7CFBECC-7657-4D1C-DE7E-F06E52E166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8B69291-7DBB-5C29-92E7-8ECD9F41ED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CA8173C-0EAC-988D-15A8-99DFE2341B3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10761120" y="2400299"/>
            <a:ext cx="252754" cy="1060109"/>
            <a:chOff x="2100792" y="3600217"/>
            <a:chExt cx="90490" cy="379536"/>
          </a:xfrm>
        </p:grpSpPr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65F99F7D-1166-44A2-3AB4-7391F1B2AB1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888313"/>
              <a:ext cx="90490" cy="91440"/>
            </a:xfrm>
            <a:prstGeom prst="roundRect">
              <a:avLst/>
            </a:prstGeom>
            <a:solidFill>
              <a:schemeClr val="accent4">
                <a:lumMod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2475DBA-0D9E-C582-6DBE-4F977D038AE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94132"/>
              <a:ext cx="90490" cy="9144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42CB5D4B-EBBD-378C-0DD4-584C16B2229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600217"/>
              <a:ext cx="90490" cy="91440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603C95C9-F2A1-8DA7-2D03-CD36B73811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00792" y="3792596"/>
              <a:ext cx="90490" cy="9144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6B141F6-90CB-8276-F1E0-600F37282E21}"/>
              </a:ext>
            </a:extLst>
          </p:cNvPr>
          <p:cNvCxnSpPr>
            <a:cxnSpLocks/>
            <a:stCxn id="5" idx="3"/>
            <a:endCxn id="11" idx="1"/>
          </p:cNvCxnSpPr>
          <p:nvPr/>
        </p:nvCxnSpPr>
        <p:spPr>
          <a:xfrm flipV="1">
            <a:off x="8163421" y="2131447"/>
            <a:ext cx="1945631" cy="1179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4E215EAE-D9F1-FA15-8B5F-C7B19D94AC17}"/>
              </a:ext>
            </a:extLst>
          </p:cNvPr>
          <p:cNvSpPr txBox="1"/>
          <p:nvPr/>
        </p:nvSpPr>
        <p:spPr>
          <a:xfrm rot="19691366">
            <a:off x="7568024" y="2205456"/>
            <a:ext cx="2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Poor </a:t>
            </a:r>
          </a:p>
          <a:p>
            <a:pPr algn="ctr"/>
            <a:r>
              <a:rPr lang="en-US" dirty="0"/>
              <a:t>recommendation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3DA65E-9436-2DA1-E3D1-976D5994B35D}"/>
              </a:ext>
            </a:extLst>
          </p:cNvPr>
          <p:cNvSpPr txBox="1"/>
          <p:nvPr/>
        </p:nvSpPr>
        <p:spPr>
          <a:xfrm rot="2493032">
            <a:off x="7782653" y="3478063"/>
            <a:ext cx="2686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Good </a:t>
            </a:r>
          </a:p>
          <a:p>
            <a:pPr algn="ctr"/>
            <a:r>
              <a:rPr lang="en-US" dirty="0"/>
              <a:t>recommendation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266CB14-407E-EA18-01C8-BA741902D2ED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>
            <a:off x="8163421" y="3310591"/>
            <a:ext cx="1604399" cy="144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CEA4E9E-3EA2-7672-71D3-7285E0C03FCA}"/>
              </a:ext>
            </a:extLst>
          </p:cNvPr>
          <p:cNvSpPr txBox="1"/>
          <p:nvPr/>
        </p:nvSpPr>
        <p:spPr>
          <a:xfrm>
            <a:off x="1008321" y="6087115"/>
            <a:ext cx="613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Ying, Rex, et al. "Graph convolutional neural networks for web-scale recommender systems." </a:t>
            </a:r>
          </a:p>
          <a:p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Proceedings of the 24th ACM </a:t>
            </a:r>
            <a:r>
              <a:rPr lang="en-US" sz="1000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SIGKDD</a:t>
            </a:r>
            <a:r>
              <a:rPr lang="en-US" sz="10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international conference on knowledge discovery &amp; data mining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2018.</a:t>
            </a:r>
          </a:p>
        </p:txBody>
      </p:sp>
    </p:spTree>
    <p:extLst>
      <p:ext uri="{BB962C8B-B14F-4D97-AF65-F5344CB8AC3E}">
        <p14:creationId xmlns:p14="http://schemas.microsoft.com/office/powerpoint/2010/main" val="2391702191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91B53D-44D6-0789-A194-11F7C2D4F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Drug-drug interaction prediction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1F0446-D744-4B1C-53A9-F7D9F6885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31975" y="1606131"/>
            <a:ext cx="4760025" cy="2600199"/>
          </a:xfrm>
        </p:spPr>
        <p:txBody>
          <a:bodyPr/>
          <a:lstStyle/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drug is represented by a graph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drug in a candidate DDI pair is passed through a 5-layer GCN with attention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Node representations are down-sampled to form a representation of each drug </a:t>
            </a:r>
          </a:p>
          <a:p>
            <a:pPr marL="6350" indent="1651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Graph classification: drug representations are concatenated and passed through a FFN for DDI classification 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F8D81D-4CAA-62EE-86FB-100CA4A2ACC7}"/>
              </a:ext>
            </a:extLst>
          </p:cNvPr>
          <p:cNvSpPr txBox="1"/>
          <p:nvPr/>
        </p:nvSpPr>
        <p:spPr>
          <a:xfrm>
            <a:off x="727616" y="6104506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Feng, Y.-H.; Zhang, S.-W. Prediction of Drug-Drug Interaction Using an Attention-Based Graph Neural Network on Drug Molecular Graphs. Molecules 2022, 27, 3004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AA30F51-E35D-390D-5FD7-EE1BD39E7B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16" y="1606131"/>
            <a:ext cx="6584492" cy="339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5082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A4B42-22E2-110E-0798-B7B980D24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8" y="3429000"/>
            <a:ext cx="9831043" cy="541687"/>
          </a:xfrm>
        </p:spPr>
        <p:txBody>
          <a:bodyPr/>
          <a:lstStyle/>
          <a:p>
            <a:r>
              <a:rPr lang="en-US" dirty="0"/>
              <a:t>Motivations for graphs</a:t>
            </a:r>
          </a:p>
        </p:txBody>
      </p:sp>
    </p:spTree>
    <p:extLst>
      <p:ext uri="{BB962C8B-B14F-4D97-AF65-F5344CB8AC3E}">
        <p14:creationId xmlns:p14="http://schemas.microsoft.com/office/powerpoint/2010/main" val="78917367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7ED53-2DA3-F556-59A0-801F9BFC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language for entities and relationships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DAC385-06DD-D1FD-795A-65D2700EC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605682" cy="18158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Graphs provide a general language for describing and analyzing entities and their relationships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Many complex systems and phenomena of interest have a natural graph representation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9096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EC8AC-63FF-CFD5-D92A-F29C496CC1AD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Technological Networks as Graphs </a:t>
            </a:r>
          </a:p>
        </p:txBody>
      </p:sp>
      <p:pic>
        <p:nvPicPr>
          <p:cNvPr id="3" name="Picture 2" descr="The network structure of the Internet based on class C subnets (groups of computers with similar IP addresses).">
            <a:extLst>
              <a:ext uri="{FF2B5EF4-FFF2-40B4-BE49-F238E27FC236}">
                <a16:creationId xmlns:a16="http://schemas.microsoft.com/office/drawing/2014/main" id="{B9EE99E2-84AA-3309-C831-0F5713D8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24" y="906649"/>
            <a:ext cx="2508126" cy="24460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B8B97F-2B45-403F-084F-AFBEFA85DCEF}"/>
              </a:ext>
            </a:extLst>
          </p:cNvPr>
          <p:cNvSpPr txBox="1"/>
          <p:nvPr/>
        </p:nvSpPr>
        <p:spPr>
          <a:xfrm>
            <a:off x="676423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Computer Networks</a:t>
            </a:r>
          </a:p>
        </p:txBody>
      </p:sp>
      <p:pic>
        <p:nvPicPr>
          <p:cNvPr id="5" name="Picture 4" descr="Natural gase pipeline system in Europe.">
            <a:extLst>
              <a:ext uri="{FF2B5EF4-FFF2-40B4-BE49-F238E27FC236}">
                <a16:creationId xmlns:a16="http://schemas.microsoft.com/office/drawing/2014/main" id="{617395DB-B325-A182-B242-948706501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934" y="906649"/>
            <a:ext cx="3119768" cy="24460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A8C92D8-BD02-370C-D403-ADF3764D3C17}"/>
              </a:ext>
            </a:extLst>
          </p:cNvPr>
          <p:cNvSpPr txBox="1"/>
          <p:nvPr/>
        </p:nvSpPr>
        <p:spPr>
          <a:xfrm>
            <a:off x="1064100" y="3356329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1FCFDF-76EA-414C-7656-27BE885E9492}"/>
              </a:ext>
            </a:extLst>
          </p:cNvPr>
          <p:cNvSpPr txBox="1"/>
          <p:nvPr/>
        </p:nvSpPr>
        <p:spPr>
          <a:xfrm>
            <a:off x="4681071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Gas Pipelines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37B645-1239-094C-9AFD-02C376DF0477}"/>
              </a:ext>
            </a:extLst>
          </p:cNvPr>
          <p:cNvSpPr txBox="1"/>
          <p:nvPr/>
        </p:nvSpPr>
        <p:spPr>
          <a:xfrm>
            <a:off x="8713750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Transportation</a:t>
            </a:r>
          </a:p>
        </p:txBody>
      </p:sp>
      <p:pic>
        <p:nvPicPr>
          <p:cNvPr id="1028" name="Picture 4" descr="A map of the New York City subway system.">
            <a:extLst>
              <a:ext uri="{FF2B5EF4-FFF2-40B4-BE49-F238E27FC236}">
                <a16:creationId xmlns:a16="http://schemas.microsoft.com/office/drawing/2014/main" id="{2B6A4278-72A0-A590-B75F-36FADC51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043" y="906649"/>
            <a:ext cx="3785225" cy="2446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5507BE-2261-A319-0D14-665FC7D0616C}"/>
              </a:ext>
            </a:extLst>
          </p:cNvPr>
          <p:cNvSpPr txBox="1"/>
          <p:nvPr/>
        </p:nvSpPr>
        <p:spPr>
          <a:xfrm>
            <a:off x="4989201" y="3356329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14EA379-4B0A-13C5-A573-9D0489AC5229}"/>
              </a:ext>
            </a:extLst>
          </p:cNvPr>
          <p:cNvSpPr txBox="1"/>
          <p:nvPr/>
        </p:nvSpPr>
        <p:spPr>
          <a:xfrm>
            <a:off x="8886108" y="3356329"/>
            <a:ext cx="172194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6"/>
              </a:rPr>
              <a:t>Go!NewYork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2" name="Picture 8" descr="Cell tower locations in the U.S.">
            <a:extLst>
              <a:ext uri="{FF2B5EF4-FFF2-40B4-BE49-F238E27FC236}">
                <a16:creationId xmlns:a16="http://schemas.microsoft.com/office/drawing/2014/main" id="{01DBBE34-3BE4-06E4-AACB-3C110C847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2" t="12557" r="27911" b="17152"/>
          <a:stretch>
            <a:fillRect/>
          </a:stretch>
        </p:blipFill>
        <p:spPr bwMode="auto">
          <a:xfrm>
            <a:off x="332099" y="3918975"/>
            <a:ext cx="3355865" cy="2431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2B4266-0CCD-118D-34B6-19D26742E212}"/>
              </a:ext>
            </a:extLst>
          </p:cNvPr>
          <p:cNvSpPr txBox="1"/>
          <p:nvPr/>
        </p:nvSpPr>
        <p:spPr>
          <a:xfrm>
            <a:off x="345064" y="3558521"/>
            <a:ext cx="335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Communication Networks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300060-3BEC-25E7-7645-4B36783ED916}"/>
              </a:ext>
            </a:extLst>
          </p:cNvPr>
          <p:cNvSpPr txBox="1"/>
          <p:nvPr/>
        </p:nvSpPr>
        <p:spPr>
          <a:xfrm>
            <a:off x="1064098" y="6350706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8"/>
              </a:rPr>
              <a:t>soundingmaps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4" name="Picture 10" descr="A map of U.S. high-voltage power lines">
            <a:extLst>
              <a:ext uri="{FF2B5EF4-FFF2-40B4-BE49-F238E27FC236}">
                <a16:creationId xmlns:a16="http://schemas.microsoft.com/office/drawing/2014/main" id="{4D598D1D-DBCE-AA50-3288-E4D0AAF39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88" y="3918975"/>
            <a:ext cx="3925829" cy="25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40FAED-0FF1-EB6E-9DEB-F53007F76506}"/>
              </a:ext>
            </a:extLst>
          </p:cNvPr>
          <p:cNvSpPr txBox="1"/>
          <p:nvPr/>
        </p:nvSpPr>
        <p:spPr>
          <a:xfrm>
            <a:off x="4741139" y="3558521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E. Power Grid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223E0-5656-950E-B109-7FA228E586DD}"/>
              </a:ext>
            </a:extLst>
          </p:cNvPr>
          <p:cNvSpPr txBox="1"/>
          <p:nvPr/>
        </p:nvSpPr>
        <p:spPr>
          <a:xfrm>
            <a:off x="4573745" y="6453330"/>
            <a:ext cx="2508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0"/>
              </a:rPr>
              <a:t>wikimedia commons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36" name="Picture 12" descr="Map of Roman aquedcuts circa 250 AD">
            <a:extLst>
              <a:ext uri="{FF2B5EF4-FFF2-40B4-BE49-F238E27FC236}">
                <a16:creationId xmlns:a16="http://schemas.microsoft.com/office/drawing/2014/main" id="{4A3CF39E-778F-51A6-3FEA-C140FAD4F6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038"/>
          <a:stretch>
            <a:fillRect/>
          </a:stretch>
        </p:blipFill>
        <p:spPr bwMode="auto">
          <a:xfrm>
            <a:off x="8289476" y="3999231"/>
            <a:ext cx="3356674" cy="249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6B52B0-B2FC-FD44-B0D1-987E83CCC78F}"/>
              </a:ext>
            </a:extLst>
          </p:cNvPr>
          <p:cNvSpPr txBox="1"/>
          <p:nvPr/>
        </p:nvSpPr>
        <p:spPr>
          <a:xfrm>
            <a:off x="8713750" y="3592019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F. Water Distribution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AEF61-15FB-48F7-360C-8B002B0E38D8}"/>
              </a:ext>
            </a:extLst>
          </p:cNvPr>
          <p:cNvSpPr txBox="1"/>
          <p:nvPr/>
        </p:nvSpPr>
        <p:spPr>
          <a:xfrm>
            <a:off x="8713750" y="6491337"/>
            <a:ext cx="25081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12"/>
              </a:rPr>
              <a:t>Los Angeles Times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3936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B0F00-C511-EBF6-21F6-F3083C2415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 descr="Represenation of connections between select pages in the world wide web">
            <a:extLst>
              <a:ext uri="{FF2B5EF4-FFF2-40B4-BE49-F238E27FC236}">
                <a16:creationId xmlns:a16="http://schemas.microsoft.com/office/drawing/2014/main" id="{0800930D-0574-2A96-74C4-9D1E30948E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16"/>
          <a:stretch>
            <a:fillRect/>
          </a:stretch>
        </p:blipFill>
        <p:spPr bwMode="auto">
          <a:xfrm>
            <a:off x="201462" y="1460317"/>
            <a:ext cx="4231543" cy="410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7DDB96-CE2E-D251-48D9-1ED238394E7F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Information Networks as Graphs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9E97A3-B75B-CCFC-0646-6AF1A5667876}"/>
              </a:ext>
            </a:extLst>
          </p:cNvPr>
          <p:cNvSpPr txBox="1"/>
          <p:nvPr/>
        </p:nvSpPr>
        <p:spPr>
          <a:xfrm>
            <a:off x="929324" y="1157144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World Wide Web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8AA3E1-4B1F-03C1-2946-BFEFCB7007BE}"/>
              </a:ext>
            </a:extLst>
          </p:cNvPr>
          <p:cNvSpPr txBox="1"/>
          <p:nvPr/>
        </p:nvSpPr>
        <p:spPr>
          <a:xfrm>
            <a:off x="1130856" y="5511359"/>
            <a:ext cx="21050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/>
              </a:rPr>
              <a:t>American Scientist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2797D-8C6E-B929-D65F-4A5D8E2EF004}"/>
              </a:ext>
            </a:extLst>
          </p:cNvPr>
          <p:cNvSpPr txBox="1"/>
          <p:nvPr/>
        </p:nvSpPr>
        <p:spPr>
          <a:xfrm>
            <a:off x="4681071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Citation Network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2EDD49-CF4E-9A62-B239-08B78FF1E667}"/>
              </a:ext>
            </a:extLst>
          </p:cNvPr>
          <p:cNvSpPr txBox="1"/>
          <p:nvPr/>
        </p:nvSpPr>
        <p:spPr>
          <a:xfrm>
            <a:off x="8713750" y="585573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C. Databases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87C0B9-8FF0-8C72-2DB2-A1984135387C}"/>
              </a:ext>
            </a:extLst>
          </p:cNvPr>
          <p:cNvSpPr txBox="1"/>
          <p:nvPr/>
        </p:nvSpPr>
        <p:spPr>
          <a:xfrm>
            <a:off x="8868353" y="3013848"/>
            <a:ext cx="1553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/>
              </a:rPr>
              <a:t>vertabelo</a:t>
            </a:r>
            <a:endParaRPr lang="en-US" sz="11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3C4C2B-7CB6-26CB-7EE3-CB0B9DD199B9}"/>
              </a:ext>
            </a:extLst>
          </p:cNvPr>
          <p:cNvSpPr txBox="1"/>
          <p:nvPr/>
        </p:nvSpPr>
        <p:spPr>
          <a:xfrm>
            <a:off x="4386663" y="3711526"/>
            <a:ext cx="3355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D. Recommender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BE240E-6D1D-F62A-BFF5-A887B84A04A5}"/>
              </a:ext>
            </a:extLst>
          </p:cNvPr>
          <p:cNvSpPr txBox="1"/>
          <p:nvPr/>
        </p:nvSpPr>
        <p:spPr>
          <a:xfrm>
            <a:off x="8782738" y="3711526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E. Keyword Index</a:t>
            </a:r>
          </a:p>
        </p:txBody>
      </p:sp>
      <p:grpSp>
        <p:nvGrpSpPr>
          <p:cNvPr id="1024" name="Group 1023" descr="Paper citation network. Papers are connected with a directed edge to cited papers.">
            <a:extLst>
              <a:ext uri="{FF2B5EF4-FFF2-40B4-BE49-F238E27FC236}">
                <a16:creationId xmlns:a16="http://schemas.microsoft.com/office/drawing/2014/main" id="{809C81C4-FFA7-7E1B-3C74-F19AB85B9B42}"/>
              </a:ext>
            </a:extLst>
          </p:cNvPr>
          <p:cNvGrpSpPr/>
          <p:nvPr/>
        </p:nvGrpSpPr>
        <p:grpSpPr>
          <a:xfrm>
            <a:off x="4850949" y="1022995"/>
            <a:ext cx="2310227" cy="1958034"/>
            <a:chOff x="4850949" y="1022995"/>
            <a:chExt cx="2310227" cy="1958034"/>
          </a:xfrm>
        </p:grpSpPr>
        <p:pic>
          <p:nvPicPr>
            <p:cNvPr id="19" name="Graphic 18" descr="Document outline">
              <a:extLst>
                <a:ext uri="{FF2B5EF4-FFF2-40B4-BE49-F238E27FC236}">
                  <a16:creationId xmlns:a16="http://schemas.microsoft.com/office/drawing/2014/main" id="{D841F470-CF95-5B8D-C91A-FF0224046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50949" y="1055737"/>
              <a:ext cx="572146" cy="572146"/>
            </a:xfrm>
            <a:prstGeom prst="rect">
              <a:avLst/>
            </a:prstGeom>
          </p:spPr>
        </p:pic>
        <p:pic>
          <p:nvPicPr>
            <p:cNvPr id="20" name="Graphic 19" descr="Document outline">
              <a:extLst>
                <a:ext uri="{FF2B5EF4-FFF2-40B4-BE49-F238E27FC236}">
                  <a16:creationId xmlns:a16="http://schemas.microsoft.com/office/drawing/2014/main" id="{F982F817-D0B6-5957-3F79-335BAFE2D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863199" y="2148977"/>
              <a:ext cx="572146" cy="572146"/>
            </a:xfrm>
            <a:prstGeom prst="rect">
              <a:avLst/>
            </a:prstGeom>
          </p:spPr>
        </p:pic>
        <p:pic>
          <p:nvPicPr>
            <p:cNvPr id="21" name="Graphic 20" descr="Document outline">
              <a:extLst>
                <a:ext uri="{FF2B5EF4-FFF2-40B4-BE49-F238E27FC236}">
                  <a16:creationId xmlns:a16="http://schemas.microsoft.com/office/drawing/2014/main" id="{2F136E2E-6227-871D-43B0-1A64EC615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76627" y="1611569"/>
              <a:ext cx="572146" cy="572146"/>
            </a:xfrm>
            <a:prstGeom prst="rect">
              <a:avLst/>
            </a:prstGeom>
          </p:spPr>
        </p:pic>
        <p:pic>
          <p:nvPicPr>
            <p:cNvPr id="22" name="Graphic 21" descr="Document outline">
              <a:extLst>
                <a:ext uri="{FF2B5EF4-FFF2-40B4-BE49-F238E27FC236}">
                  <a16:creationId xmlns:a16="http://schemas.microsoft.com/office/drawing/2014/main" id="{9B8DB05E-781B-2256-C045-7BD16791A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60456" y="2310460"/>
              <a:ext cx="572146" cy="572146"/>
            </a:xfrm>
            <a:prstGeom prst="rect">
              <a:avLst/>
            </a:prstGeom>
          </p:spPr>
        </p:pic>
        <p:pic>
          <p:nvPicPr>
            <p:cNvPr id="23" name="Graphic 22" descr="Document outline">
              <a:extLst>
                <a:ext uri="{FF2B5EF4-FFF2-40B4-BE49-F238E27FC236}">
                  <a16:creationId xmlns:a16="http://schemas.microsoft.com/office/drawing/2014/main" id="{4F4EAB07-33F3-3DC2-4E9C-CD585751FB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05425" y="1022995"/>
              <a:ext cx="572146" cy="572146"/>
            </a:xfrm>
            <a:prstGeom prst="rect">
              <a:avLst/>
            </a:prstGeom>
          </p:spPr>
        </p:pic>
        <p:pic>
          <p:nvPicPr>
            <p:cNvPr id="24" name="Graphic 23" descr="Document outline">
              <a:extLst>
                <a:ext uri="{FF2B5EF4-FFF2-40B4-BE49-F238E27FC236}">
                  <a16:creationId xmlns:a16="http://schemas.microsoft.com/office/drawing/2014/main" id="{ABB1743A-96A2-ADCF-3214-3B0001309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589030" y="2408883"/>
              <a:ext cx="572146" cy="572146"/>
            </a:xfrm>
            <a:prstGeom prst="rect">
              <a:avLst/>
            </a:prstGeom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C377B3DC-33B7-0210-40AA-187AB28FF526}"/>
                </a:ext>
              </a:extLst>
            </p:cNvPr>
            <p:cNvCxnSpPr>
              <a:cxnSpLocks/>
              <a:stCxn id="21" idx="0"/>
              <a:endCxn id="19" idx="3"/>
            </p:cNvCxnSpPr>
            <p:nvPr/>
          </p:nvCxnSpPr>
          <p:spPr>
            <a:xfrm flipH="1" flipV="1">
              <a:off x="5423095" y="1341810"/>
              <a:ext cx="439605" cy="269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C20CB0B-D15B-ABF3-8E86-0DF7F4DB1283}"/>
                </a:ext>
              </a:extLst>
            </p:cNvPr>
            <p:cNvCxnSpPr>
              <a:cxnSpLocks/>
              <a:stCxn id="21" idx="0"/>
              <a:endCxn id="23" idx="1"/>
            </p:cNvCxnSpPr>
            <p:nvPr/>
          </p:nvCxnSpPr>
          <p:spPr>
            <a:xfrm flipV="1">
              <a:off x="5862700" y="1309068"/>
              <a:ext cx="542725" cy="3025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E3488B7A-115B-1D88-A542-FA058F244B40}"/>
                </a:ext>
              </a:extLst>
            </p:cNvPr>
            <p:cNvCxnSpPr>
              <a:cxnSpLocks/>
              <a:stCxn id="22" idx="0"/>
              <a:endCxn id="23" idx="2"/>
            </p:cNvCxnSpPr>
            <p:nvPr/>
          </p:nvCxnSpPr>
          <p:spPr>
            <a:xfrm flipV="1">
              <a:off x="6146529" y="1595141"/>
              <a:ext cx="544969" cy="7153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C39EA24-9B10-DE1B-2D44-2054836BAB57}"/>
                </a:ext>
              </a:extLst>
            </p:cNvPr>
            <p:cNvCxnSpPr>
              <a:cxnSpLocks/>
              <a:stCxn id="22" idx="1"/>
              <a:endCxn id="20" idx="3"/>
            </p:cNvCxnSpPr>
            <p:nvPr/>
          </p:nvCxnSpPr>
          <p:spPr>
            <a:xfrm flipH="1" flipV="1">
              <a:off x="5435345" y="2435050"/>
              <a:ext cx="425111" cy="1614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0B06CCA9-5BC5-8597-3978-61F9CF88F489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flipH="1" flipV="1">
              <a:off x="6419013" y="2512652"/>
              <a:ext cx="170017" cy="18230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8C265F41-74A7-7449-7988-D9556E8F142E}"/>
                </a:ext>
              </a:extLst>
            </p:cNvPr>
            <p:cNvCxnSpPr>
              <a:cxnSpLocks/>
              <a:stCxn id="22" idx="0"/>
              <a:endCxn id="21" idx="2"/>
            </p:cNvCxnSpPr>
            <p:nvPr/>
          </p:nvCxnSpPr>
          <p:spPr>
            <a:xfrm flipH="1" flipV="1">
              <a:off x="5862700" y="2183715"/>
              <a:ext cx="283829" cy="1267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6" name="Picture 4" descr="Database schema - tables are nodes connected by primary and foreign keys">
            <a:extLst>
              <a:ext uri="{FF2B5EF4-FFF2-40B4-BE49-F238E27FC236}">
                <a16:creationId xmlns:a16="http://schemas.microsoft.com/office/drawing/2014/main" id="{C13C7DB2-1342-E307-9D43-13D89F8DA6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5" r="50180" b="11481"/>
          <a:stretch>
            <a:fillRect/>
          </a:stretch>
        </p:blipFill>
        <p:spPr bwMode="auto">
          <a:xfrm>
            <a:off x="8089632" y="992785"/>
            <a:ext cx="3756362" cy="199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76" name="Group 1075" descr="Illustration of a recommender system as a biparite graph">
            <a:extLst>
              <a:ext uri="{FF2B5EF4-FFF2-40B4-BE49-F238E27FC236}">
                <a16:creationId xmlns:a16="http://schemas.microsoft.com/office/drawing/2014/main" id="{CB9CCF87-CDEF-0A10-5618-E4777D2EDA92}"/>
              </a:ext>
            </a:extLst>
          </p:cNvPr>
          <p:cNvGrpSpPr/>
          <p:nvPr/>
        </p:nvGrpSpPr>
        <p:grpSpPr>
          <a:xfrm>
            <a:off x="4955715" y="4020563"/>
            <a:ext cx="2264104" cy="2404869"/>
            <a:chOff x="553055" y="3870222"/>
            <a:chExt cx="2264104" cy="2404869"/>
          </a:xfrm>
        </p:grpSpPr>
        <p:pic>
          <p:nvPicPr>
            <p:cNvPr id="1031" name="Graphic 1030" descr="Convertible with solid fill">
              <a:extLst>
                <a:ext uri="{FF2B5EF4-FFF2-40B4-BE49-F238E27FC236}">
                  <a16:creationId xmlns:a16="http://schemas.microsoft.com/office/drawing/2014/main" id="{08D02EA6-DFB1-DEEA-53C7-F226A5E75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02759" y="3870222"/>
              <a:ext cx="914400" cy="914400"/>
            </a:xfrm>
            <a:prstGeom prst="rect">
              <a:avLst/>
            </a:prstGeom>
          </p:spPr>
        </p:pic>
        <p:pic>
          <p:nvPicPr>
            <p:cNvPr id="1026" name="Graphic 1025" descr="User with solid fill">
              <a:extLst>
                <a:ext uri="{FF2B5EF4-FFF2-40B4-BE49-F238E27FC236}">
                  <a16:creationId xmlns:a16="http://schemas.microsoft.com/office/drawing/2014/main" id="{009162B3-C383-EBCD-B6F7-733C6BBF2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4090274"/>
              <a:ext cx="689817" cy="689817"/>
            </a:xfrm>
            <a:prstGeom prst="rect">
              <a:avLst/>
            </a:prstGeom>
          </p:spPr>
        </p:pic>
        <p:pic>
          <p:nvPicPr>
            <p:cNvPr id="1027" name="Graphic 1026" descr="User with solid fill">
              <a:extLst>
                <a:ext uri="{FF2B5EF4-FFF2-40B4-BE49-F238E27FC236}">
                  <a16:creationId xmlns:a16="http://schemas.microsoft.com/office/drawing/2014/main" id="{2B825CCB-0BB1-6C41-031F-CFF69AF5B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4784622"/>
              <a:ext cx="689817" cy="689817"/>
            </a:xfrm>
            <a:prstGeom prst="rect">
              <a:avLst/>
            </a:prstGeom>
          </p:spPr>
        </p:pic>
        <p:pic>
          <p:nvPicPr>
            <p:cNvPr id="1029" name="Graphic 1028" descr="User with solid fill">
              <a:extLst>
                <a:ext uri="{FF2B5EF4-FFF2-40B4-BE49-F238E27FC236}">
                  <a16:creationId xmlns:a16="http://schemas.microsoft.com/office/drawing/2014/main" id="{670080BC-3851-93C8-79F5-D8ADE9D93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53055" y="5494105"/>
              <a:ext cx="689817" cy="689817"/>
            </a:xfrm>
            <a:prstGeom prst="rect">
              <a:avLst/>
            </a:prstGeom>
          </p:spPr>
        </p:pic>
        <p:pic>
          <p:nvPicPr>
            <p:cNvPr id="1035" name="Graphic 1034" descr="Recommender network where people and products (cars in this example) are connected when a person recommends the product">
              <a:extLst>
                <a:ext uri="{FF2B5EF4-FFF2-40B4-BE49-F238E27FC236}">
                  <a16:creationId xmlns:a16="http://schemas.microsoft.com/office/drawing/2014/main" id="{9B91084F-5057-F439-3505-B10BF5441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887346" y="4579705"/>
              <a:ext cx="914400" cy="914400"/>
            </a:xfrm>
            <a:prstGeom prst="rect">
              <a:avLst/>
            </a:prstGeom>
          </p:spPr>
        </p:pic>
        <p:pic>
          <p:nvPicPr>
            <p:cNvPr id="1040" name="Graphic 1039" descr="Monster Truck with solid fill">
              <a:extLst>
                <a:ext uri="{FF2B5EF4-FFF2-40B4-BE49-F238E27FC236}">
                  <a16:creationId xmlns:a16="http://schemas.microsoft.com/office/drawing/2014/main" id="{7FDA8A0D-EF5C-1B05-E975-5A508D5B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887346" y="5360691"/>
              <a:ext cx="914400" cy="914400"/>
            </a:xfrm>
            <a:prstGeom prst="rect">
              <a:avLst/>
            </a:prstGeom>
          </p:spPr>
        </p:pic>
        <p:cxnSp>
          <p:nvCxnSpPr>
            <p:cNvPr id="1042" name="Straight Arrow Connector 1041">
              <a:extLst>
                <a:ext uri="{FF2B5EF4-FFF2-40B4-BE49-F238E27FC236}">
                  <a16:creationId xmlns:a16="http://schemas.microsoft.com/office/drawing/2014/main" id="{D4665DE0-62D3-B6DC-F909-0AA1BDCD8BCB}"/>
                </a:ext>
              </a:extLst>
            </p:cNvPr>
            <p:cNvCxnSpPr>
              <a:endCxn id="1035" idx="1"/>
            </p:cNvCxnSpPr>
            <p:nvPr/>
          </p:nvCxnSpPr>
          <p:spPr>
            <a:xfrm>
              <a:off x="1242872" y="4435182"/>
              <a:ext cx="644474" cy="6017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Arrow Connector 1042">
              <a:extLst>
                <a:ext uri="{FF2B5EF4-FFF2-40B4-BE49-F238E27FC236}">
                  <a16:creationId xmlns:a16="http://schemas.microsoft.com/office/drawing/2014/main" id="{94845A36-EB58-3B4D-5B02-7A8FD377F80B}"/>
                </a:ext>
              </a:extLst>
            </p:cNvPr>
            <p:cNvCxnSpPr>
              <a:cxnSpLocks/>
              <a:endCxn id="1031" idx="1"/>
            </p:cNvCxnSpPr>
            <p:nvPr/>
          </p:nvCxnSpPr>
          <p:spPr>
            <a:xfrm flipV="1">
              <a:off x="1235166" y="4327422"/>
              <a:ext cx="667593" cy="79911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BAA54E51-7A36-9998-F8EF-2F0910DB4137}"/>
                </a:ext>
              </a:extLst>
            </p:cNvPr>
            <p:cNvCxnSpPr>
              <a:cxnSpLocks/>
              <a:endCxn id="1040" idx="1"/>
            </p:cNvCxnSpPr>
            <p:nvPr/>
          </p:nvCxnSpPr>
          <p:spPr>
            <a:xfrm>
              <a:off x="1226496" y="5121410"/>
              <a:ext cx="660850" cy="6964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Arrow Connector 1049">
              <a:extLst>
                <a:ext uri="{FF2B5EF4-FFF2-40B4-BE49-F238E27FC236}">
                  <a16:creationId xmlns:a16="http://schemas.microsoft.com/office/drawing/2014/main" id="{0C0AD3E4-7DE2-EA18-195C-63EF4651729C}"/>
                </a:ext>
              </a:extLst>
            </p:cNvPr>
            <p:cNvCxnSpPr>
              <a:cxnSpLocks/>
            </p:cNvCxnSpPr>
            <p:nvPr/>
          </p:nvCxnSpPr>
          <p:spPr>
            <a:xfrm>
              <a:off x="1226496" y="5837557"/>
              <a:ext cx="6608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4" name="Straight Arrow Connector 1053">
              <a:extLst>
                <a:ext uri="{FF2B5EF4-FFF2-40B4-BE49-F238E27FC236}">
                  <a16:creationId xmlns:a16="http://schemas.microsoft.com/office/drawing/2014/main" id="{4609F9BD-ECF5-3FBA-A13D-D29B12C1D17D}"/>
                </a:ext>
              </a:extLst>
            </p:cNvPr>
            <p:cNvCxnSpPr>
              <a:cxnSpLocks/>
              <a:endCxn id="1035" idx="1"/>
            </p:cNvCxnSpPr>
            <p:nvPr/>
          </p:nvCxnSpPr>
          <p:spPr>
            <a:xfrm flipV="1">
              <a:off x="1242872" y="5036905"/>
              <a:ext cx="644474" cy="7809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7" name="Group 1076" descr="Illustration of a keyword index as a bipartite graph. ">
            <a:extLst>
              <a:ext uri="{FF2B5EF4-FFF2-40B4-BE49-F238E27FC236}">
                <a16:creationId xmlns:a16="http://schemas.microsoft.com/office/drawing/2014/main" id="{B4BE8437-8F21-A551-62BC-E5FBD7565F50}"/>
              </a:ext>
            </a:extLst>
          </p:cNvPr>
          <p:cNvGrpSpPr/>
          <p:nvPr/>
        </p:nvGrpSpPr>
        <p:grpSpPr>
          <a:xfrm>
            <a:off x="8868353" y="4336584"/>
            <a:ext cx="2616305" cy="1674912"/>
            <a:chOff x="4826754" y="4183579"/>
            <a:chExt cx="2616305" cy="1674912"/>
          </a:xfrm>
        </p:grpSpPr>
        <p:sp>
          <p:nvSpPr>
            <p:cNvPr id="1058" name="TextBox 1057">
              <a:extLst>
                <a:ext uri="{FF2B5EF4-FFF2-40B4-BE49-F238E27FC236}">
                  <a16:creationId xmlns:a16="http://schemas.microsoft.com/office/drawing/2014/main" id="{7D842BDA-D73C-C42F-8FA0-EB3DBEA5F001}"/>
                </a:ext>
              </a:extLst>
            </p:cNvPr>
            <p:cNvSpPr txBox="1"/>
            <p:nvPr/>
          </p:nvSpPr>
          <p:spPr>
            <a:xfrm>
              <a:off x="4826754" y="4183579"/>
              <a:ext cx="110838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computer</a:t>
              </a:r>
            </a:p>
          </p:txBody>
        </p:sp>
        <p:sp>
          <p:nvSpPr>
            <p:cNvPr id="1059" name="TextBox 1058">
              <a:extLst>
                <a:ext uri="{FF2B5EF4-FFF2-40B4-BE49-F238E27FC236}">
                  <a16:creationId xmlns:a16="http://schemas.microsoft.com/office/drawing/2014/main" id="{ABE8152E-0154-0DEC-A529-63370F5B5784}"/>
                </a:ext>
              </a:extLst>
            </p:cNvPr>
            <p:cNvSpPr txBox="1"/>
            <p:nvPr/>
          </p:nvSpPr>
          <p:spPr>
            <a:xfrm>
              <a:off x="4826754" y="4801905"/>
              <a:ext cx="623889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data</a:t>
              </a:r>
            </a:p>
          </p:txBody>
        </p:sp>
        <p:sp>
          <p:nvSpPr>
            <p:cNvPr id="1060" name="TextBox 1059">
              <a:extLst>
                <a:ext uri="{FF2B5EF4-FFF2-40B4-BE49-F238E27FC236}">
                  <a16:creationId xmlns:a16="http://schemas.microsoft.com/office/drawing/2014/main" id="{7E75633F-5600-BE31-CCFD-716FBF2F49CD}"/>
                </a:ext>
              </a:extLst>
            </p:cNvPr>
            <p:cNvSpPr txBox="1"/>
            <p:nvPr/>
          </p:nvSpPr>
          <p:spPr>
            <a:xfrm>
              <a:off x="4826754" y="5489159"/>
              <a:ext cx="803425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dirty="0"/>
                <a:t>silicon</a:t>
              </a:r>
            </a:p>
          </p:txBody>
        </p:sp>
        <p:pic>
          <p:nvPicPr>
            <p:cNvPr id="1061" name="Graphic 1060" descr="Document outline">
              <a:extLst>
                <a:ext uri="{FF2B5EF4-FFF2-40B4-BE49-F238E27FC236}">
                  <a16:creationId xmlns:a16="http://schemas.microsoft.com/office/drawing/2014/main" id="{E1ED6698-383F-4FF7-38E2-46505C6C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57325" y="4293632"/>
              <a:ext cx="572146" cy="572146"/>
            </a:xfrm>
            <a:prstGeom prst="rect">
              <a:avLst/>
            </a:prstGeom>
          </p:spPr>
        </p:pic>
        <p:pic>
          <p:nvPicPr>
            <p:cNvPr id="1062" name="Graphic 1061" descr="Document outline">
              <a:extLst>
                <a:ext uri="{FF2B5EF4-FFF2-40B4-BE49-F238E27FC236}">
                  <a16:creationId xmlns:a16="http://schemas.microsoft.com/office/drawing/2014/main" id="{C25DE6CD-5815-0140-B684-43BFA16806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70913" y="5183577"/>
              <a:ext cx="572146" cy="572146"/>
            </a:xfrm>
            <a:prstGeom prst="rect">
              <a:avLst/>
            </a:prstGeom>
          </p:spPr>
        </p:pic>
        <p:cxnSp>
          <p:nvCxnSpPr>
            <p:cNvPr id="1063" name="Straight Arrow Connector 1062">
              <a:extLst>
                <a:ext uri="{FF2B5EF4-FFF2-40B4-BE49-F238E27FC236}">
                  <a16:creationId xmlns:a16="http://schemas.microsoft.com/office/drawing/2014/main" id="{F0232E51-A0AF-84A5-C06E-2341FA96EAA5}"/>
                </a:ext>
              </a:extLst>
            </p:cNvPr>
            <p:cNvCxnSpPr>
              <a:cxnSpLocks/>
              <a:stCxn id="1058" idx="3"/>
              <a:endCxn id="1061" idx="1"/>
            </p:cNvCxnSpPr>
            <p:nvPr/>
          </p:nvCxnSpPr>
          <p:spPr>
            <a:xfrm>
              <a:off x="5935134" y="4368245"/>
              <a:ext cx="922191" cy="2114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6A0986B8-EFB6-2B59-6B31-4A1CC49E7E4E}"/>
                </a:ext>
              </a:extLst>
            </p:cNvPr>
            <p:cNvCxnSpPr>
              <a:cxnSpLocks/>
              <a:stCxn id="1058" idx="3"/>
              <a:endCxn id="1062" idx="1"/>
            </p:cNvCxnSpPr>
            <p:nvPr/>
          </p:nvCxnSpPr>
          <p:spPr>
            <a:xfrm>
              <a:off x="5935134" y="4368245"/>
              <a:ext cx="935779" cy="110140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Arrow Connector 1068">
              <a:extLst>
                <a:ext uri="{FF2B5EF4-FFF2-40B4-BE49-F238E27FC236}">
                  <a16:creationId xmlns:a16="http://schemas.microsoft.com/office/drawing/2014/main" id="{9D683A2C-54D7-154F-1016-AEED0FFD4D97}"/>
                </a:ext>
              </a:extLst>
            </p:cNvPr>
            <p:cNvCxnSpPr>
              <a:cxnSpLocks/>
              <a:stCxn id="1059" idx="3"/>
              <a:endCxn id="1061" idx="1"/>
            </p:cNvCxnSpPr>
            <p:nvPr/>
          </p:nvCxnSpPr>
          <p:spPr>
            <a:xfrm flipV="1">
              <a:off x="5450643" y="4579705"/>
              <a:ext cx="1406682" cy="406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Arrow Connector 1071">
              <a:extLst>
                <a:ext uri="{FF2B5EF4-FFF2-40B4-BE49-F238E27FC236}">
                  <a16:creationId xmlns:a16="http://schemas.microsoft.com/office/drawing/2014/main" id="{C3607958-E2A4-7CC1-E423-223782B3066B}"/>
                </a:ext>
              </a:extLst>
            </p:cNvPr>
            <p:cNvCxnSpPr>
              <a:cxnSpLocks/>
              <a:stCxn id="1060" idx="3"/>
              <a:endCxn id="1062" idx="1"/>
            </p:cNvCxnSpPr>
            <p:nvPr/>
          </p:nvCxnSpPr>
          <p:spPr>
            <a:xfrm flipV="1">
              <a:off x="5630179" y="5469650"/>
              <a:ext cx="1240734" cy="2041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221639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C5FB5-D9CD-2E8D-1236-B3291254E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E1AC-12B6-C4EE-8A43-BE87005068D3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Social Networks as Graphs </a:t>
            </a:r>
          </a:p>
        </p:txBody>
      </p:sp>
      <p:pic>
        <p:nvPicPr>
          <p:cNvPr id="3" name="Picture 2" descr="Intermarriage network of ruling families of 15th century Florence">
            <a:extLst>
              <a:ext uri="{FF2B5EF4-FFF2-40B4-BE49-F238E27FC236}">
                <a16:creationId xmlns:a16="http://schemas.microsoft.com/office/drawing/2014/main" id="{8370230B-14E7-494D-873B-F2294C76F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25" y="1518767"/>
            <a:ext cx="4304961" cy="4291955"/>
          </a:xfrm>
          <a:prstGeom prst="rect">
            <a:avLst/>
          </a:prstGeom>
        </p:spPr>
      </p:pic>
      <p:pic>
        <p:nvPicPr>
          <p:cNvPr id="5" name="Picture 4" descr="Top shot of a representation of networks with stick figures.">
            <a:extLst>
              <a:ext uri="{FF2B5EF4-FFF2-40B4-BE49-F238E27FC236}">
                <a16:creationId xmlns:a16="http://schemas.microsoft.com/office/drawing/2014/main" id="{F583AAA0-E964-9489-BB4F-A9B02E305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873" y="1518767"/>
            <a:ext cx="4935011" cy="3284053"/>
          </a:xfrm>
          <a:prstGeom prst="rect">
            <a:avLst/>
          </a:prstGeom>
        </p:spPr>
      </p:pic>
      <p:pic>
        <p:nvPicPr>
          <p:cNvPr id="5122" name="Picture 2" descr="Some 3D social media icons.">
            <a:extLst>
              <a:ext uri="{FF2B5EF4-FFF2-40B4-BE49-F238E27FC236}">
                <a16:creationId xmlns:a16="http://schemas.microsoft.com/office/drawing/2014/main" id="{E821AF0A-4FFF-6BE2-3914-2391114CE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05" t="2786" r="15365" b="6599"/>
          <a:stretch>
            <a:fillRect/>
          </a:stretch>
        </p:blipFill>
        <p:spPr bwMode="auto">
          <a:xfrm>
            <a:off x="10364684" y="3790765"/>
            <a:ext cx="1168200" cy="101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15432-97EC-C69D-70F0-63D428086AB4}"/>
              </a:ext>
            </a:extLst>
          </p:cNvPr>
          <p:cNvSpPr txBox="1"/>
          <p:nvPr/>
        </p:nvSpPr>
        <p:spPr>
          <a:xfrm>
            <a:off x="1757142" y="1047278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Marriage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4DDAC-26E7-0114-D1E4-D76BD2AC416D}"/>
              </a:ext>
            </a:extLst>
          </p:cNvPr>
          <p:cNvSpPr txBox="1"/>
          <p:nvPr/>
        </p:nvSpPr>
        <p:spPr>
          <a:xfrm>
            <a:off x="7695900" y="1047278"/>
            <a:ext cx="273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B. Social Media Networks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CE3EDD-B385-7646-24F4-7BD2DB6CE397}"/>
              </a:ext>
            </a:extLst>
          </p:cNvPr>
          <p:cNvSpPr txBox="1"/>
          <p:nvPr/>
        </p:nvSpPr>
        <p:spPr>
          <a:xfrm>
            <a:off x="2065272" y="5782074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26046041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6BD28-D479-C601-B81B-DDF33017C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26A91A-6658-EDA1-1ED0-BCC01E3933F9}"/>
              </a:ext>
            </a:extLst>
          </p:cNvPr>
          <p:cNvSpPr txBox="1">
            <a:spLocks/>
          </p:cNvSpPr>
          <p:nvPr/>
        </p:nvSpPr>
        <p:spPr>
          <a:xfrm>
            <a:off x="2359959" y="66339"/>
            <a:ext cx="7472082" cy="443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Biological Networks as Graphs </a:t>
            </a:r>
          </a:p>
        </p:txBody>
      </p:sp>
      <p:pic>
        <p:nvPicPr>
          <p:cNvPr id="3" name="Picture 2" descr="Network of major metabolic pathways">
            <a:extLst>
              <a:ext uri="{FF2B5EF4-FFF2-40B4-BE49-F238E27FC236}">
                <a16:creationId xmlns:a16="http://schemas.microsoft.com/office/drawing/2014/main" id="{13387D45-440A-F008-5B99-CADED2D16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18" y="1584371"/>
            <a:ext cx="3098308" cy="3949541"/>
          </a:xfrm>
          <a:prstGeom prst="rect">
            <a:avLst/>
          </a:prstGeom>
        </p:spPr>
      </p:pic>
      <p:pic>
        <p:nvPicPr>
          <p:cNvPr id="4" name="Picture 3" descr="Protein-protein interaction network for Saccharomyces cerevisiae (baker’s yeast)">
            <a:extLst>
              <a:ext uri="{FF2B5EF4-FFF2-40B4-BE49-F238E27FC236}">
                <a16:creationId xmlns:a16="http://schemas.microsoft.com/office/drawing/2014/main" id="{13AFC83B-3D2C-69BD-7123-336514E53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869" y="1584370"/>
            <a:ext cx="4188218" cy="394954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0587E-B1A8-5657-0D25-96A71435E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045982" y="1041329"/>
            <a:ext cx="1362942" cy="1484996"/>
          </a:xfrm>
          <a:prstGeom prst="rect">
            <a:avLst/>
          </a:prstGeom>
        </p:spPr>
      </p:pic>
      <p:pic>
        <p:nvPicPr>
          <p:cNvPr id="6" name="Picture 5" descr="A collection of brain neurons hand-drawn by Ramón y Cajal. ">
            <a:extLst>
              <a:ext uri="{FF2B5EF4-FFF2-40B4-BE49-F238E27FC236}">
                <a16:creationId xmlns:a16="http://schemas.microsoft.com/office/drawing/2014/main" id="{321EE390-D54B-FD2B-5A42-3E978268A2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4831" y="1584371"/>
            <a:ext cx="2983948" cy="39495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9DAF13-B4D1-FACC-4317-789A3F285C14}"/>
              </a:ext>
            </a:extLst>
          </p:cNvPr>
          <p:cNvSpPr txBox="1"/>
          <p:nvPr/>
        </p:nvSpPr>
        <p:spPr>
          <a:xfrm>
            <a:off x="525909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Metabolic Pathways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FC6240-7AA2-50C6-79BA-0E541F6E3564}"/>
              </a:ext>
            </a:extLst>
          </p:cNvPr>
          <p:cNvSpPr txBox="1"/>
          <p:nvPr/>
        </p:nvSpPr>
        <p:spPr>
          <a:xfrm>
            <a:off x="5105503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Protein Interactions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95DED1-E06B-6CF0-05E9-271AF5028B0A}"/>
              </a:ext>
            </a:extLst>
          </p:cNvPr>
          <p:cNvSpPr txBox="1"/>
          <p:nvPr/>
        </p:nvSpPr>
        <p:spPr>
          <a:xfrm>
            <a:off x="9342742" y="806885"/>
            <a:ext cx="250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A. Neurons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7F03E2-2FCD-0179-7679-E0C6835B4949}"/>
              </a:ext>
            </a:extLst>
          </p:cNvPr>
          <p:cNvSpPr txBox="1"/>
          <p:nvPr/>
        </p:nvSpPr>
        <p:spPr>
          <a:xfrm>
            <a:off x="751377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1F73D-D02F-9893-4DE1-1187A4A21A52}"/>
              </a:ext>
            </a:extLst>
          </p:cNvPr>
          <p:cNvSpPr txBox="1"/>
          <p:nvPr/>
        </p:nvSpPr>
        <p:spPr>
          <a:xfrm>
            <a:off x="5413633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FE6AC3-CD5C-ADB3-6D83-90D74A38289E}"/>
              </a:ext>
            </a:extLst>
          </p:cNvPr>
          <p:cNvSpPr txBox="1"/>
          <p:nvPr/>
        </p:nvSpPr>
        <p:spPr>
          <a:xfrm>
            <a:off x="9650872" y="5533911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354068177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2fb62381-eca6-449a-b2cc-44a3e4eac3e3"/>
    <ds:schemaRef ds:uri="3259dfc5-faeb-4e0d-9afa-7806f649d77a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9694</TotalTime>
  <Words>1677</Words>
  <Application>Microsoft Macintosh PowerPoint</Application>
  <PresentationFormat>Widescreen</PresentationFormat>
  <Paragraphs>217</Paragraphs>
  <Slides>31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Introduction</vt:lpstr>
      <vt:lpstr>Overview</vt:lpstr>
      <vt:lpstr>Course logistics</vt:lpstr>
      <vt:lpstr>Motivations for graphs</vt:lpstr>
      <vt:lpstr>A language for entities and relationships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Rationale for specialized methods</vt:lpstr>
      <vt:lpstr>Standard machine learning assumptions are violated</vt:lpstr>
      <vt:lpstr>Modern ML toolbox assumes regularity</vt:lpstr>
      <vt:lpstr>Modern ML toolbox assumes regularity</vt:lpstr>
      <vt:lpstr>Graph learning is a hot topic</vt:lpstr>
      <vt:lpstr>Terminology</vt:lpstr>
      <vt:lpstr>What is a graph?</vt:lpstr>
      <vt:lpstr>Graph directionality</vt:lpstr>
      <vt:lpstr>Acyclic graphs</vt:lpstr>
      <vt:lpstr>Multi-relational graphs</vt:lpstr>
      <vt:lpstr>Heterogeneous graphs</vt:lpstr>
      <vt:lpstr>Bipartite graph</vt:lpstr>
      <vt:lpstr>Multilayer and multiplex networks</vt:lpstr>
      <vt:lpstr>Trees</vt:lpstr>
      <vt:lpstr>Graph or network?</vt:lpstr>
      <vt:lpstr>Machine learning tasks on graphs</vt:lpstr>
      <vt:lpstr>Intra-graph machine learning tasks</vt:lpstr>
      <vt:lpstr>Whole graph and inter-graph machine learning tasks</vt:lpstr>
      <vt:lpstr>AlphaFold</vt:lpstr>
      <vt:lpstr>PinSage: Graph based recommendation</vt:lpstr>
      <vt:lpstr>Drug-drug interaction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2025-06-25T17:18:23Z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